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7.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8.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9.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0.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11.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12.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13.xml" ContentType="application/vnd.openxmlformats-officedocument.presentationml.notesSl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14.xml" ContentType="application/vnd.openxmlformats-officedocument.presentationml.notesSlide+xml"/>
  <Override PartName="/ppt/comments/modernComment_172_67C849D.xml" ContentType="application/vnd.ms-powerpoint.comments+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5"/>
    <p:sldMasterId id="2147483687" r:id="rId6"/>
    <p:sldMasterId id="2147483697" r:id="rId7"/>
  </p:sldMasterIdLst>
  <p:notesMasterIdLst>
    <p:notesMasterId r:id="rId37"/>
  </p:notesMasterIdLst>
  <p:handoutMasterIdLst>
    <p:handoutMasterId r:id="rId38"/>
  </p:handoutMasterIdLst>
  <p:sldIdLst>
    <p:sldId id="256" r:id="rId8"/>
    <p:sldId id="260" r:id="rId9"/>
    <p:sldId id="262" r:id="rId10"/>
    <p:sldId id="351" r:id="rId11"/>
    <p:sldId id="264" r:id="rId12"/>
    <p:sldId id="283" r:id="rId13"/>
    <p:sldId id="326" r:id="rId14"/>
    <p:sldId id="371" r:id="rId15"/>
    <p:sldId id="372" r:id="rId16"/>
    <p:sldId id="272" r:id="rId17"/>
    <p:sldId id="360" r:id="rId18"/>
    <p:sldId id="357" r:id="rId19"/>
    <p:sldId id="322" r:id="rId20"/>
    <p:sldId id="339" r:id="rId21"/>
    <p:sldId id="263" r:id="rId22"/>
    <p:sldId id="358" r:id="rId23"/>
    <p:sldId id="353" r:id="rId24"/>
    <p:sldId id="359" r:id="rId25"/>
    <p:sldId id="361" r:id="rId26"/>
    <p:sldId id="363" r:id="rId27"/>
    <p:sldId id="364" r:id="rId28"/>
    <p:sldId id="367" r:id="rId29"/>
    <p:sldId id="356" r:id="rId30"/>
    <p:sldId id="368" r:id="rId31"/>
    <p:sldId id="366" r:id="rId32"/>
    <p:sldId id="286" r:id="rId33"/>
    <p:sldId id="369" r:id="rId34"/>
    <p:sldId id="370" r:id="rId35"/>
    <p:sldId id="289" r:id="rId36"/>
  </p:sldIdLst>
  <p:sldSz cx="9144000" cy="6858000" type="screen4x3"/>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03E45A4-FC93-46BF-A3F8-AD345485372C}" name="Behague, Sabina" initials="BS" userId="S::57291@icf.com::2f9f8379-56ce-455c-81be-d1dc66b28ae7" providerId="AD"/>
  <p188:author id="{C05323AA-FCA1-CBB0-1B86-840FC045D1AC}" name="Didine Kaba" initials="DK" userId="2d8a2995521fb065" providerId="Windows Live"/>
  <p188:author id="{76D03EDD-7E74-4B5D-F7D7-4C45E65B402C}" name="PROBOOK" initials="P" userId="PROBOOK" providerId="None"/>
  <p188:author id="{215BD7E5-D79F-BC48-51AE-306CA903705B}" name="McFarland, Annette" initials="MA" userId="S::N107137@icf.com::e93d1f50-85ab-41a8-a34a-185a53159573" providerId="AD"/>
  <p188:author id="{12F616EE-0089-6014-EBDE-47D493E491EA}" name="Balian, Sarah" initials="BS" userId="S::N112871@icf.com::b3b060d9-4d34-479b-ad68-688eaebf93c5" providerId="AD"/>
  <p188:author id="{8F12D6EF-8EE2-ADE9-B2E7-9923B196157B}" name="Twesigye, Gloria" initials="TG" userId="S::59766@icf.com::6464a502-8a44-4d67-8fab-8f3aa949582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D6EE"/>
    <a:srgbClr val="F8D02E"/>
    <a:srgbClr val="0071BB"/>
    <a:srgbClr val="496483"/>
    <a:srgbClr val="00A3E3"/>
    <a:srgbClr val="A366FF"/>
    <a:srgbClr val="CFAFFF"/>
    <a:srgbClr val="F0E7FF"/>
    <a:srgbClr val="91DFF7"/>
    <a:srgbClr val="6CD4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58" autoAdjust="0"/>
    <p:restoredTop sz="85484" autoAdjust="0"/>
  </p:normalViewPr>
  <p:slideViewPr>
    <p:cSldViewPr snapToGrid="0">
      <p:cViewPr varScale="1">
        <p:scale>
          <a:sx n="136" d="100"/>
          <a:sy n="136" d="100"/>
        </p:scale>
        <p:origin x="2412" y="120"/>
      </p:cViewPr>
      <p:guideLst/>
    </p:cSldViewPr>
  </p:slideViewPr>
  <p:outlineViewPr>
    <p:cViewPr>
      <p:scale>
        <a:sx n="33" d="100"/>
        <a:sy n="33" d="100"/>
      </p:scale>
      <p:origin x="0" y="-9677"/>
    </p:cViewPr>
  </p:outlineViewPr>
  <p:notesTextViewPr>
    <p:cViewPr>
      <p:scale>
        <a:sx n="1" d="1"/>
        <a:sy n="1" d="1"/>
      </p:scale>
      <p:origin x="0" y="0"/>
    </p:cViewPr>
  </p:notesTextViewPr>
  <p:notesViewPr>
    <p:cSldViewPr snapToGrid="0">
      <p:cViewPr varScale="1">
        <p:scale>
          <a:sx n="61" d="100"/>
          <a:sy n="61" d="100"/>
        </p:scale>
        <p:origin x="3245"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presProps" Target="presProps.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tableStyles" Target="tableStyles.xml"/><Relationship Id="rId7" Type="http://schemas.openxmlformats.org/officeDocument/2006/relationships/slideMaster" Target="slideMasters/slideMaster3.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microsoft.com/office/2018/10/relationships/authors" Target="authors.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microsoft.com/office/2016/11/relationships/changesInfo" Target="changesInfos/changesInfo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hague, Sabina" userId="2f9f8379-56ce-455c-81be-d1dc66b28ae7" providerId="ADAL" clId="{B0446F3C-8AE2-4649-8A50-544A3803C0EB}"/>
    <pc:docChg chg="custSel delSld modSld">
      <pc:chgData name="Behague, Sabina" userId="2f9f8379-56ce-455c-81be-d1dc66b28ae7" providerId="ADAL" clId="{B0446F3C-8AE2-4649-8A50-544A3803C0EB}" dt="2024-10-18T17:55:21.791" v="342" actId="13926"/>
      <pc:docMkLst>
        <pc:docMk/>
      </pc:docMkLst>
      <pc:sldChg chg="modSp">
        <pc:chgData name="Behague, Sabina" userId="2f9f8379-56ce-455c-81be-d1dc66b28ae7" providerId="ADAL" clId="{B0446F3C-8AE2-4649-8A50-544A3803C0EB}" dt="2024-10-18T14:24:54.570" v="1"/>
        <pc:sldMkLst>
          <pc:docMk/>
          <pc:sldMk cId="109857222" sldId="256"/>
        </pc:sldMkLst>
        <pc:spChg chg="mod">
          <ac:chgData name="Behague, Sabina" userId="2f9f8379-56ce-455c-81be-d1dc66b28ae7" providerId="ADAL" clId="{B0446F3C-8AE2-4649-8A50-544A3803C0EB}" dt="2024-10-18T14:24:54.570" v="1"/>
          <ac:spMkLst>
            <pc:docMk/>
            <pc:sldMk cId="109857222" sldId="256"/>
            <ac:spMk id="3" creationId="{00000000-0000-0000-0000-000000000000}"/>
          </ac:spMkLst>
        </pc:spChg>
      </pc:sldChg>
      <pc:sldChg chg="addSp modSp mod">
        <pc:chgData name="Behague, Sabina" userId="2f9f8379-56ce-455c-81be-d1dc66b28ae7" providerId="ADAL" clId="{B0446F3C-8AE2-4649-8A50-544A3803C0EB}" dt="2024-10-18T14:25:39.524" v="6" actId="164"/>
        <pc:sldMkLst>
          <pc:docMk/>
          <pc:sldMk cId="2163988523" sldId="260"/>
        </pc:sldMkLst>
        <pc:spChg chg="mod">
          <ac:chgData name="Behague, Sabina" userId="2f9f8379-56ce-455c-81be-d1dc66b28ae7" providerId="ADAL" clId="{B0446F3C-8AE2-4649-8A50-544A3803C0EB}" dt="2024-10-18T14:25:39.524" v="6" actId="164"/>
          <ac:spMkLst>
            <pc:docMk/>
            <pc:sldMk cId="2163988523" sldId="260"/>
            <ac:spMk id="6" creationId="{5D0F14F3-1A09-3E96-BCB2-D8B940E469DA}"/>
          </ac:spMkLst>
        </pc:spChg>
        <pc:spChg chg="mod">
          <ac:chgData name="Behague, Sabina" userId="2f9f8379-56ce-455c-81be-d1dc66b28ae7" providerId="ADAL" clId="{B0446F3C-8AE2-4649-8A50-544A3803C0EB}" dt="2024-10-18T14:25:39.524" v="6" actId="164"/>
          <ac:spMkLst>
            <pc:docMk/>
            <pc:sldMk cId="2163988523" sldId="260"/>
            <ac:spMk id="7" creationId="{CE64F085-394F-89FE-55C1-94E5F28AFADD}"/>
          </ac:spMkLst>
        </pc:spChg>
        <pc:spChg chg="mod">
          <ac:chgData name="Behague, Sabina" userId="2f9f8379-56ce-455c-81be-d1dc66b28ae7" providerId="ADAL" clId="{B0446F3C-8AE2-4649-8A50-544A3803C0EB}" dt="2024-10-18T14:25:39.524" v="6" actId="164"/>
          <ac:spMkLst>
            <pc:docMk/>
            <pc:sldMk cId="2163988523" sldId="260"/>
            <ac:spMk id="8" creationId="{E39DAA33-FEFE-A8BD-BBEA-A8F3D8B80ECE}"/>
          </ac:spMkLst>
        </pc:spChg>
        <pc:grpChg chg="add mod">
          <ac:chgData name="Behague, Sabina" userId="2f9f8379-56ce-455c-81be-d1dc66b28ae7" providerId="ADAL" clId="{B0446F3C-8AE2-4649-8A50-544A3803C0EB}" dt="2024-10-18T14:25:39.524" v="6" actId="164"/>
          <ac:grpSpMkLst>
            <pc:docMk/>
            <pc:sldMk cId="2163988523" sldId="260"/>
            <ac:grpSpMk id="2" creationId="{21038E03-F922-DB3C-0043-A9BE711D7DC6}"/>
          </ac:grpSpMkLst>
        </pc:grpChg>
      </pc:sldChg>
      <pc:sldChg chg="modSp mod">
        <pc:chgData name="Behague, Sabina" userId="2f9f8379-56ce-455c-81be-d1dc66b28ae7" providerId="ADAL" clId="{B0446F3C-8AE2-4649-8A50-544A3803C0EB}" dt="2024-10-18T15:34:20.728" v="88" actId="27918"/>
        <pc:sldMkLst>
          <pc:docMk/>
          <pc:sldMk cId="1428788921" sldId="262"/>
        </pc:sldMkLst>
        <pc:spChg chg="mod">
          <ac:chgData name="Behague, Sabina" userId="2f9f8379-56ce-455c-81be-d1dc66b28ae7" providerId="ADAL" clId="{B0446F3C-8AE2-4649-8A50-544A3803C0EB}" dt="2024-10-18T15:33:31.197" v="70" actId="207"/>
          <ac:spMkLst>
            <pc:docMk/>
            <pc:sldMk cId="1428788921" sldId="262"/>
            <ac:spMk id="3" creationId="{EC1FA352-3232-8CDD-13F9-F4583EAEAB52}"/>
          </ac:spMkLst>
        </pc:spChg>
        <pc:spChg chg="mod">
          <ac:chgData name="Behague, Sabina" userId="2f9f8379-56ce-455c-81be-d1dc66b28ae7" providerId="ADAL" clId="{B0446F3C-8AE2-4649-8A50-544A3803C0EB}" dt="2024-10-18T15:32:58.415" v="55" actId="207"/>
          <ac:spMkLst>
            <pc:docMk/>
            <pc:sldMk cId="1428788921" sldId="262"/>
            <ac:spMk id="4" creationId="{D0D99C37-A56E-86A1-E6EA-86102773546F}"/>
          </ac:spMkLst>
        </pc:spChg>
        <pc:spChg chg="mod">
          <ac:chgData name="Behague, Sabina" userId="2f9f8379-56ce-455c-81be-d1dc66b28ae7" providerId="ADAL" clId="{B0446F3C-8AE2-4649-8A50-544A3803C0EB}" dt="2024-10-18T15:32:26.339" v="40" actId="207"/>
          <ac:spMkLst>
            <pc:docMk/>
            <pc:sldMk cId="1428788921" sldId="262"/>
            <ac:spMk id="10" creationId="{FC792027-2AFF-48CA-821B-375F34697B2B}"/>
          </ac:spMkLst>
        </pc:spChg>
        <pc:spChg chg="mod">
          <ac:chgData name="Behague, Sabina" userId="2f9f8379-56ce-455c-81be-d1dc66b28ae7" providerId="ADAL" clId="{B0446F3C-8AE2-4649-8A50-544A3803C0EB}" dt="2024-10-18T15:22:54.498" v="23" actId="207"/>
          <ac:spMkLst>
            <pc:docMk/>
            <pc:sldMk cId="1428788921" sldId="262"/>
            <ac:spMk id="12" creationId="{3862842A-EAC4-C115-2F36-83D77BEE1E0E}"/>
          </ac:spMkLst>
        </pc:spChg>
        <pc:graphicFrameChg chg="mod">
          <ac:chgData name="Behague, Sabina" userId="2f9f8379-56ce-455c-81be-d1dc66b28ae7" providerId="ADAL" clId="{B0446F3C-8AE2-4649-8A50-544A3803C0EB}" dt="2024-10-18T15:33:53.881" v="84" actId="692"/>
          <ac:graphicFrameMkLst>
            <pc:docMk/>
            <pc:sldMk cId="1428788921" sldId="262"/>
            <ac:graphicFrameMk id="8" creationId="{A25666F9-CCA3-9D59-B863-99CA3EC76DEB}"/>
          </ac:graphicFrameMkLst>
        </pc:graphicFrameChg>
      </pc:sldChg>
      <pc:sldChg chg="delSp modSp mod">
        <pc:chgData name="Behague, Sabina" userId="2f9f8379-56ce-455c-81be-d1dc66b28ae7" providerId="ADAL" clId="{B0446F3C-8AE2-4649-8A50-544A3803C0EB}" dt="2024-10-18T17:54:37.402" v="339" actId="478"/>
        <pc:sldMkLst>
          <pc:docMk/>
          <pc:sldMk cId="2683574049" sldId="286"/>
        </pc:sldMkLst>
        <pc:spChg chg="del">
          <ac:chgData name="Behague, Sabina" userId="2f9f8379-56ce-455c-81be-d1dc66b28ae7" providerId="ADAL" clId="{B0446F3C-8AE2-4649-8A50-544A3803C0EB}" dt="2024-10-18T17:54:37.402" v="339" actId="478"/>
          <ac:spMkLst>
            <pc:docMk/>
            <pc:sldMk cId="2683574049" sldId="286"/>
            <ac:spMk id="4" creationId="{F6A040E9-48EF-3244-26F0-E4A3E1CEB240}"/>
          </ac:spMkLst>
        </pc:spChg>
        <pc:graphicFrameChg chg="mod">
          <ac:chgData name="Behague, Sabina" userId="2f9f8379-56ce-455c-81be-d1dc66b28ae7" providerId="ADAL" clId="{B0446F3C-8AE2-4649-8A50-544A3803C0EB}" dt="2024-10-18T17:52:52.708" v="338" actId="207"/>
          <ac:graphicFrameMkLst>
            <pc:docMk/>
            <pc:sldMk cId="2683574049" sldId="286"/>
            <ac:graphicFrameMk id="8" creationId="{DE9A6772-C53F-EAE5-A902-BA86493CFD41}"/>
          </ac:graphicFrameMkLst>
        </pc:graphicFrameChg>
      </pc:sldChg>
      <pc:sldChg chg="modSp mod">
        <pc:chgData name="Behague, Sabina" userId="2f9f8379-56ce-455c-81be-d1dc66b28ae7" providerId="ADAL" clId="{B0446F3C-8AE2-4649-8A50-544A3803C0EB}" dt="2024-10-18T17:55:21.791" v="342" actId="13926"/>
        <pc:sldMkLst>
          <pc:docMk/>
          <pc:sldMk cId="3475639167" sldId="289"/>
        </pc:sldMkLst>
        <pc:spChg chg="mod">
          <ac:chgData name="Behague, Sabina" userId="2f9f8379-56ce-455c-81be-d1dc66b28ae7" providerId="ADAL" clId="{B0446F3C-8AE2-4649-8A50-544A3803C0EB}" dt="2024-10-18T17:55:21.791" v="342" actId="13926"/>
          <ac:spMkLst>
            <pc:docMk/>
            <pc:sldMk cId="3475639167" sldId="289"/>
            <ac:spMk id="6" creationId="{3178E49A-AB46-36D7-BE04-40013DE24A2A}"/>
          </ac:spMkLst>
        </pc:spChg>
      </pc:sldChg>
      <pc:sldChg chg="modSp">
        <pc:chgData name="Behague, Sabina" userId="2f9f8379-56ce-455c-81be-d1dc66b28ae7" providerId="ADAL" clId="{B0446F3C-8AE2-4649-8A50-544A3803C0EB}" dt="2024-10-18T16:32:30.862" v="283" actId="208"/>
        <pc:sldMkLst>
          <pc:docMk/>
          <pc:sldMk cId="3332005300" sldId="322"/>
        </pc:sldMkLst>
        <pc:graphicFrameChg chg="mod">
          <ac:chgData name="Behague, Sabina" userId="2f9f8379-56ce-455c-81be-d1dc66b28ae7" providerId="ADAL" clId="{B0446F3C-8AE2-4649-8A50-544A3803C0EB}" dt="2024-10-18T16:32:30.862" v="283" actId="208"/>
          <ac:graphicFrameMkLst>
            <pc:docMk/>
            <pc:sldMk cId="3332005300" sldId="322"/>
            <ac:graphicFrameMk id="6" creationId="{A9A8CC69-E7C7-8BF8-2D2D-ABB1A61EC758}"/>
          </ac:graphicFrameMkLst>
        </pc:graphicFrameChg>
      </pc:sldChg>
      <pc:sldChg chg="addSp delSp modSp mod">
        <pc:chgData name="Behague, Sabina" userId="2f9f8379-56ce-455c-81be-d1dc66b28ae7" providerId="ADAL" clId="{B0446F3C-8AE2-4649-8A50-544A3803C0EB}" dt="2024-10-18T16:17:26.164" v="159" actId="1076"/>
        <pc:sldMkLst>
          <pc:docMk/>
          <pc:sldMk cId="3040357709" sldId="326"/>
        </pc:sldMkLst>
        <pc:spChg chg="mod topLvl">
          <ac:chgData name="Behague, Sabina" userId="2f9f8379-56ce-455c-81be-d1dc66b28ae7" providerId="ADAL" clId="{B0446F3C-8AE2-4649-8A50-544A3803C0EB}" dt="2024-10-18T16:14:44.535" v="125" actId="207"/>
          <ac:spMkLst>
            <pc:docMk/>
            <pc:sldMk cId="3040357709" sldId="326"/>
            <ac:spMk id="34" creationId="{270EAB1A-E629-6E4F-7AA4-A9F897F5B294}"/>
          </ac:spMkLst>
        </pc:spChg>
        <pc:spChg chg="mod topLvl">
          <ac:chgData name="Behague, Sabina" userId="2f9f8379-56ce-455c-81be-d1dc66b28ae7" providerId="ADAL" clId="{B0446F3C-8AE2-4649-8A50-544A3803C0EB}" dt="2024-10-18T16:13:26.442" v="110" actId="207"/>
          <ac:spMkLst>
            <pc:docMk/>
            <pc:sldMk cId="3040357709" sldId="326"/>
            <ac:spMk id="35" creationId="{4878B4B5-A677-23A7-6423-53C87BE199DC}"/>
          </ac:spMkLst>
        </pc:spChg>
        <pc:spChg chg="mod topLvl">
          <ac:chgData name="Behague, Sabina" userId="2f9f8379-56ce-455c-81be-d1dc66b28ae7" providerId="ADAL" clId="{B0446F3C-8AE2-4649-8A50-544A3803C0EB}" dt="2024-10-18T16:14:02.374" v="117" actId="207"/>
          <ac:spMkLst>
            <pc:docMk/>
            <pc:sldMk cId="3040357709" sldId="326"/>
            <ac:spMk id="36" creationId="{A7049F3F-0A4D-078B-B487-2F1CE2E98F66}"/>
          </ac:spMkLst>
        </pc:spChg>
        <pc:spChg chg="mod topLvl">
          <ac:chgData name="Behague, Sabina" userId="2f9f8379-56ce-455c-81be-d1dc66b28ae7" providerId="ADAL" clId="{B0446F3C-8AE2-4649-8A50-544A3803C0EB}" dt="2024-10-18T16:14:20.160" v="120" actId="207"/>
          <ac:spMkLst>
            <pc:docMk/>
            <pc:sldMk cId="3040357709" sldId="326"/>
            <ac:spMk id="37" creationId="{731B4279-A0C2-F144-4C31-6C3797116C2D}"/>
          </ac:spMkLst>
        </pc:spChg>
        <pc:spChg chg="mod topLvl">
          <ac:chgData name="Behague, Sabina" userId="2f9f8379-56ce-455c-81be-d1dc66b28ae7" providerId="ADAL" clId="{B0446F3C-8AE2-4649-8A50-544A3803C0EB}" dt="2024-10-18T16:14:38.744" v="124" actId="207"/>
          <ac:spMkLst>
            <pc:docMk/>
            <pc:sldMk cId="3040357709" sldId="326"/>
            <ac:spMk id="38" creationId="{199A5906-9917-2EB7-024E-DC01E7B9EAF2}"/>
          </ac:spMkLst>
        </pc:spChg>
        <pc:spChg chg="mod topLvl">
          <ac:chgData name="Behague, Sabina" userId="2f9f8379-56ce-455c-81be-d1dc66b28ae7" providerId="ADAL" clId="{B0446F3C-8AE2-4649-8A50-544A3803C0EB}" dt="2024-10-18T16:14:33.996" v="123" actId="207"/>
          <ac:spMkLst>
            <pc:docMk/>
            <pc:sldMk cId="3040357709" sldId="326"/>
            <ac:spMk id="39" creationId="{6E8C6D10-37C2-10F4-7246-4A8C59016828}"/>
          </ac:spMkLst>
        </pc:spChg>
        <pc:spChg chg="mod topLvl">
          <ac:chgData name="Behague, Sabina" userId="2f9f8379-56ce-455c-81be-d1dc66b28ae7" providerId="ADAL" clId="{B0446F3C-8AE2-4649-8A50-544A3803C0EB}" dt="2024-10-18T16:13:51.187" v="115" actId="207"/>
          <ac:spMkLst>
            <pc:docMk/>
            <pc:sldMk cId="3040357709" sldId="326"/>
            <ac:spMk id="40" creationId="{15D1C14E-0FAB-F44D-C53B-7F5A66865624}"/>
          </ac:spMkLst>
        </pc:spChg>
        <pc:spChg chg="mod topLvl">
          <ac:chgData name="Behague, Sabina" userId="2f9f8379-56ce-455c-81be-d1dc66b28ae7" providerId="ADAL" clId="{B0446F3C-8AE2-4649-8A50-544A3803C0EB}" dt="2024-10-18T16:13:05.080" v="106" actId="207"/>
          <ac:spMkLst>
            <pc:docMk/>
            <pc:sldMk cId="3040357709" sldId="326"/>
            <ac:spMk id="41" creationId="{CF6F1D29-BE84-F467-336B-84F46B33EC3D}"/>
          </ac:spMkLst>
        </pc:spChg>
        <pc:spChg chg="mod topLvl">
          <ac:chgData name="Behague, Sabina" userId="2f9f8379-56ce-455c-81be-d1dc66b28ae7" providerId="ADAL" clId="{B0446F3C-8AE2-4649-8A50-544A3803C0EB}" dt="2024-10-18T16:15:02.928" v="128" actId="207"/>
          <ac:spMkLst>
            <pc:docMk/>
            <pc:sldMk cId="3040357709" sldId="326"/>
            <ac:spMk id="42" creationId="{57110D64-1DAE-2E28-D8BD-16389CEB3A00}"/>
          </ac:spMkLst>
        </pc:spChg>
        <pc:spChg chg="mod topLvl">
          <ac:chgData name="Behague, Sabina" userId="2f9f8379-56ce-455c-81be-d1dc66b28ae7" providerId="ADAL" clId="{B0446F3C-8AE2-4649-8A50-544A3803C0EB}" dt="2024-10-18T16:10:57.321" v="94" actId="207"/>
          <ac:spMkLst>
            <pc:docMk/>
            <pc:sldMk cId="3040357709" sldId="326"/>
            <ac:spMk id="43" creationId="{7543C464-7E2A-8146-C4DD-8E03CA705266}"/>
          </ac:spMkLst>
        </pc:spChg>
        <pc:spChg chg="mod topLvl">
          <ac:chgData name="Behague, Sabina" userId="2f9f8379-56ce-455c-81be-d1dc66b28ae7" providerId="ADAL" clId="{B0446F3C-8AE2-4649-8A50-544A3803C0EB}" dt="2024-10-18T16:13:13.108" v="107" actId="207"/>
          <ac:spMkLst>
            <pc:docMk/>
            <pc:sldMk cId="3040357709" sldId="326"/>
            <ac:spMk id="44" creationId="{93D80DA1-F9AF-472A-28F6-D5030518D724}"/>
          </ac:spMkLst>
        </pc:spChg>
        <pc:spChg chg="mod topLvl">
          <ac:chgData name="Behague, Sabina" userId="2f9f8379-56ce-455c-81be-d1dc66b28ae7" providerId="ADAL" clId="{B0446F3C-8AE2-4649-8A50-544A3803C0EB}" dt="2024-10-18T16:11:23.985" v="95" actId="207"/>
          <ac:spMkLst>
            <pc:docMk/>
            <pc:sldMk cId="3040357709" sldId="326"/>
            <ac:spMk id="45" creationId="{34C0E113-1253-131C-C8C7-D2EDA633DD2D}"/>
          </ac:spMkLst>
        </pc:spChg>
        <pc:spChg chg="mod topLvl">
          <ac:chgData name="Behague, Sabina" userId="2f9f8379-56ce-455c-81be-d1dc66b28ae7" providerId="ADAL" clId="{B0446F3C-8AE2-4649-8A50-544A3803C0EB}" dt="2024-10-18T16:13:46.241" v="114" actId="207"/>
          <ac:spMkLst>
            <pc:docMk/>
            <pc:sldMk cId="3040357709" sldId="326"/>
            <ac:spMk id="46" creationId="{9340AD6A-2E1E-1B9C-12C3-D1F39BBB262F}"/>
          </ac:spMkLst>
        </pc:spChg>
        <pc:spChg chg="mod topLvl">
          <ac:chgData name="Behague, Sabina" userId="2f9f8379-56ce-455c-81be-d1dc66b28ae7" providerId="ADAL" clId="{B0446F3C-8AE2-4649-8A50-544A3803C0EB}" dt="2024-10-18T16:14:12.365" v="119" actId="207"/>
          <ac:spMkLst>
            <pc:docMk/>
            <pc:sldMk cId="3040357709" sldId="326"/>
            <ac:spMk id="47" creationId="{46957E7B-A97D-8D95-4C8F-C158BD950166}"/>
          </ac:spMkLst>
        </pc:spChg>
        <pc:spChg chg="mod topLvl">
          <ac:chgData name="Behague, Sabina" userId="2f9f8379-56ce-455c-81be-d1dc66b28ae7" providerId="ADAL" clId="{B0446F3C-8AE2-4649-8A50-544A3803C0EB}" dt="2024-10-18T16:13:55.766" v="116" actId="207"/>
          <ac:spMkLst>
            <pc:docMk/>
            <pc:sldMk cId="3040357709" sldId="326"/>
            <ac:spMk id="48" creationId="{C42508D7-BEA9-7E74-F12E-8EE705E05181}"/>
          </ac:spMkLst>
        </pc:spChg>
        <pc:spChg chg="mod topLvl">
          <ac:chgData name="Behague, Sabina" userId="2f9f8379-56ce-455c-81be-d1dc66b28ae7" providerId="ADAL" clId="{B0446F3C-8AE2-4649-8A50-544A3803C0EB}" dt="2024-10-18T16:13:18.694" v="108" actId="207"/>
          <ac:spMkLst>
            <pc:docMk/>
            <pc:sldMk cId="3040357709" sldId="326"/>
            <ac:spMk id="49" creationId="{DABA216B-F6BB-A4F6-7FBB-B28FEBEE2CAC}"/>
          </ac:spMkLst>
        </pc:spChg>
        <pc:spChg chg="mod topLvl">
          <ac:chgData name="Behague, Sabina" userId="2f9f8379-56ce-455c-81be-d1dc66b28ae7" providerId="ADAL" clId="{B0446F3C-8AE2-4649-8A50-544A3803C0EB}" dt="2024-10-18T16:12:34.546" v="102" actId="207"/>
          <ac:spMkLst>
            <pc:docMk/>
            <pc:sldMk cId="3040357709" sldId="326"/>
            <ac:spMk id="50" creationId="{46E7CCC6-2537-A1F1-73B5-A118C152461D}"/>
          </ac:spMkLst>
        </pc:spChg>
        <pc:spChg chg="mod topLvl">
          <ac:chgData name="Behague, Sabina" userId="2f9f8379-56ce-455c-81be-d1dc66b28ae7" providerId="ADAL" clId="{B0446F3C-8AE2-4649-8A50-544A3803C0EB}" dt="2024-10-18T16:13:36.299" v="112" actId="207"/>
          <ac:spMkLst>
            <pc:docMk/>
            <pc:sldMk cId="3040357709" sldId="326"/>
            <ac:spMk id="51" creationId="{E50061C7-3490-4719-9B65-2AEA726CE014}"/>
          </ac:spMkLst>
        </pc:spChg>
        <pc:spChg chg="mod topLvl">
          <ac:chgData name="Behague, Sabina" userId="2f9f8379-56ce-455c-81be-d1dc66b28ae7" providerId="ADAL" clId="{B0446F3C-8AE2-4649-8A50-544A3803C0EB}" dt="2024-10-18T16:12:27.693" v="101" actId="207"/>
          <ac:spMkLst>
            <pc:docMk/>
            <pc:sldMk cId="3040357709" sldId="326"/>
            <ac:spMk id="52" creationId="{B972BCCB-4563-F0B3-614B-1741AEC38C03}"/>
          </ac:spMkLst>
        </pc:spChg>
        <pc:spChg chg="mod topLvl">
          <ac:chgData name="Behague, Sabina" userId="2f9f8379-56ce-455c-81be-d1dc66b28ae7" providerId="ADAL" clId="{B0446F3C-8AE2-4649-8A50-544A3803C0EB}" dt="2024-10-18T16:13:30.760" v="111" actId="207"/>
          <ac:spMkLst>
            <pc:docMk/>
            <pc:sldMk cId="3040357709" sldId="326"/>
            <ac:spMk id="53" creationId="{D3E7BAB6-000C-C2D1-9AE1-3D601A7FEB0F}"/>
          </ac:spMkLst>
        </pc:spChg>
        <pc:spChg chg="mod topLvl">
          <ac:chgData name="Behague, Sabina" userId="2f9f8379-56ce-455c-81be-d1dc66b28ae7" providerId="ADAL" clId="{B0446F3C-8AE2-4649-8A50-544A3803C0EB}" dt="2024-10-18T16:14:56.171" v="127" actId="207"/>
          <ac:spMkLst>
            <pc:docMk/>
            <pc:sldMk cId="3040357709" sldId="326"/>
            <ac:spMk id="54" creationId="{783B5043-2004-549E-5E70-20152DFC6FCB}"/>
          </ac:spMkLst>
        </pc:spChg>
        <pc:spChg chg="mod topLvl">
          <ac:chgData name="Behague, Sabina" userId="2f9f8379-56ce-455c-81be-d1dc66b28ae7" providerId="ADAL" clId="{B0446F3C-8AE2-4649-8A50-544A3803C0EB}" dt="2024-10-18T16:14:28.536" v="122" actId="207"/>
          <ac:spMkLst>
            <pc:docMk/>
            <pc:sldMk cId="3040357709" sldId="326"/>
            <ac:spMk id="55" creationId="{1551D6B7-0ED3-5033-6317-A348D538E9D1}"/>
          </ac:spMkLst>
        </pc:spChg>
        <pc:spChg chg="mod topLvl">
          <ac:chgData name="Behague, Sabina" userId="2f9f8379-56ce-455c-81be-d1dc66b28ae7" providerId="ADAL" clId="{B0446F3C-8AE2-4649-8A50-544A3803C0EB}" dt="2024-10-18T16:12:07.029" v="98" actId="207"/>
          <ac:spMkLst>
            <pc:docMk/>
            <pc:sldMk cId="3040357709" sldId="326"/>
            <ac:spMk id="56" creationId="{1CBB8B45-7174-627C-1619-EAE204FFBAAE}"/>
          </ac:spMkLst>
        </pc:spChg>
        <pc:spChg chg="mod topLvl">
          <ac:chgData name="Behague, Sabina" userId="2f9f8379-56ce-455c-81be-d1dc66b28ae7" providerId="ADAL" clId="{B0446F3C-8AE2-4649-8A50-544A3803C0EB}" dt="2024-10-18T16:14:24.620" v="121" actId="207"/>
          <ac:spMkLst>
            <pc:docMk/>
            <pc:sldMk cId="3040357709" sldId="326"/>
            <ac:spMk id="57" creationId="{E5C4F2B2-D533-C1B5-F46F-00050F9A3F89}"/>
          </ac:spMkLst>
        </pc:spChg>
        <pc:spChg chg="mod topLvl">
          <ac:chgData name="Behague, Sabina" userId="2f9f8379-56ce-455c-81be-d1dc66b28ae7" providerId="ADAL" clId="{B0446F3C-8AE2-4649-8A50-544A3803C0EB}" dt="2024-10-18T16:14:49.635" v="126" actId="207"/>
          <ac:spMkLst>
            <pc:docMk/>
            <pc:sldMk cId="3040357709" sldId="326"/>
            <ac:spMk id="59" creationId="{3179DDC9-1AD9-1B8E-00B5-05FF64861BF4}"/>
          </ac:spMkLst>
        </pc:spChg>
        <pc:spChg chg="mod topLvl">
          <ac:chgData name="Behague, Sabina" userId="2f9f8379-56ce-455c-81be-d1dc66b28ae7" providerId="ADAL" clId="{B0446F3C-8AE2-4649-8A50-544A3803C0EB}" dt="2024-10-18T16:13:40.730" v="113" actId="207"/>
          <ac:spMkLst>
            <pc:docMk/>
            <pc:sldMk cId="3040357709" sldId="326"/>
            <ac:spMk id="60" creationId="{9E2964B0-DB28-8295-49DF-2D4493B09350}"/>
          </ac:spMkLst>
        </pc:spChg>
        <pc:spChg chg="mod">
          <ac:chgData name="Behague, Sabina" userId="2f9f8379-56ce-455c-81be-d1dc66b28ae7" providerId="ADAL" clId="{B0446F3C-8AE2-4649-8A50-544A3803C0EB}" dt="2024-10-18T16:15:24.996" v="133" actId="1076"/>
          <ac:spMkLst>
            <pc:docMk/>
            <pc:sldMk cId="3040357709" sldId="326"/>
            <ac:spMk id="61" creationId="{99FF1F2A-C245-5E85-6A70-5CF7B81B64F5}"/>
          </ac:spMkLst>
        </pc:spChg>
        <pc:spChg chg="mod">
          <ac:chgData name="Behague, Sabina" userId="2f9f8379-56ce-455c-81be-d1dc66b28ae7" providerId="ADAL" clId="{B0446F3C-8AE2-4649-8A50-544A3803C0EB}" dt="2024-10-18T16:14:08.406" v="118" actId="1076"/>
          <ac:spMkLst>
            <pc:docMk/>
            <pc:sldMk cId="3040357709" sldId="326"/>
            <ac:spMk id="1024" creationId="{A82A0283-BFD7-591D-039F-95E3743D4C35}"/>
          </ac:spMkLst>
        </pc:spChg>
        <pc:spChg chg="mod">
          <ac:chgData name="Behague, Sabina" userId="2f9f8379-56ce-455c-81be-d1dc66b28ae7" providerId="ADAL" clId="{B0446F3C-8AE2-4649-8A50-544A3803C0EB}" dt="2024-10-18T16:16:44.256" v="150" actId="207"/>
          <ac:spMkLst>
            <pc:docMk/>
            <pc:sldMk cId="3040357709" sldId="326"/>
            <ac:spMk id="1025" creationId="{E4927FBE-FF66-779B-4422-6DCED247384E}"/>
          </ac:spMkLst>
        </pc:spChg>
        <pc:spChg chg="mod">
          <ac:chgData name="Behague, Sabina" userId="2f9f8379-56ce-455c-81be-d1dc66b28ae7" providerId="ADAL" clId="{B0446F3C-8AE2-4649-8A50-544A3803C0EB}" dt="2024-10-18T16:16:49.323" v="151" actId="1076"/>
          <ac:spMkLst>
            <pc:docMk/>
            <pc:sldMk cId="3040357709" sldId="326"/>
            <ac:spMk id="1026" creationId="{B061BE0F-25D5-2548-CAFE-99230A4BF310}"/>
          </ac:spMkLst>
        </pc:spChg>
        <pc:spChg chg="mod">
          <ac:chgData name="Behague, Sabina" userId="2f9f8379-56ce-455c-81be-d1dc66b28ae7" providerId="ADAL" clId="{B0446F3C-8AE2-4649-8A50-544A3803C0EB}" dt="2024-10-18T16:16:17.296" v="144" actId="1076"/>
          <ac:spMkLst>
            <pc:docMk/>
            <pc:sldMk cId="3040357709" sldId="326"/>
            <ac:spMk id="1027" creationId="{FF9149B1-AEEB-2A9E-128B-869B264EE7E2}"/>
          </ac:spMkLst>
        </pc:spChg>
        <pc:spChg chg="mod">
          <ac:chgData name="Behague, Sabina" userId="2f9f8379-56ce-455c-81be-d1dc66b28ae7" providerId="ADAL" clId="{B0446F3C-8AE2-4649-8A50-544A3803C0EB}" dt="2024-10-18T16:16:39.373" v="149" actId="207"/>
          <ac:spMkLst>
            <pc:docMk/>
            <pc:sldMk cId="3040357709" sldId="326"/>
            <ac:spMk id="1028" creationId="{980431D1-6A4E-7FD4-199D-4679E39C85FC}"/>
          </ac:spMkLst>
        </pc:spChg>
        <pc:spChg chg="mod">
          <ac:chgData name="Behague, Sabina" userId="2f9f8379-56ce-455c-81be-d1dc66b28ae7" providerId="ADAL" clId="{B0446F3C-8AE2-4649-8A50-544A3803C0EB}" dt="2024-10-18T16:11:39.937" v="96" actId="1076"/>
          <ac:spMkLst>
            <pc:docMk/>
            <pc:sldMk cId="3040357709" sldId="326"/>
            <ac:spMk id="1029" creationId="{6A71C31D-128A-E52E-117C-540BA917C951}"/>
          </ac:spMkLst>
        </pc:spChg>
        <pc:spChg chg="mod">
          <ac:chgData name="Behague, Sabina" userId="2f9f8379-56ce-455c-81be-d1dc66b28ae7" providerId="ADAL" clId="{B0446F3C-8AE2-4649-8A50-544A3803C0EB}" dt="2024-10-18T16:15:53.963" v="139" actId="1076"/>
          <ac:spMkLst>
            <pc:docMk/>
            <pc:sldMk cId="3040357709" sldId="326"/>
            <ac:spMk id="1030" creationId="{DEFFE76B-346D-7944-019F-14E8483F9AED}"/>
          </ac:spMkLst>
        </pc:spChg>
        <pc:spChg chg="mod">
          <ac:chgData name="Behague, Sabina" userId="2f9f8379-56ce-455c-81be-d1dc66b28ae7" providerId="ADAL" clId="{B0446F3C-8AE2-4649-8A50-544A3803C0EB}" dt="2024-10-18T16:17:14.854" v="157" actId="207"/>
          <ac:spMkLst>
            <pc:docMk/>
            <pc:sldMk cId="3040357709" sldId="326"/>
            <ac:spMk id="1032" creationId="{936BE074-E9D0-834D-6486-CA0CD0965E7C}"/>
          </ac:spMkLst>
        </pc:spChg>
        <pc:spChg chg="mod">
          <ac:chgData name="Behague, Sabina" userId="2f9f8379-56ce-455c-81be-d1dc66b28ae7" providerId="ADAL" clId="{B0446F3C-8AE2-4649-8A50-544A3803C0EB}" dt="2024-10-18T16:10:16.176" v="91" actId="1076"/>
          <ac:spMkLst>
            <pc:docMk/>
            <pc:sldMk cId="3040357709" sldId="326"/>
            <ac:spMk id="1034" creationId="{25F3BAE1-4A90-C621-40E7-FA1B9FDAB30D}"/>
          </ac:spMkLst>
        </pc:spChg>
        <pc:spChg chg="mod">
          <ac:chgData name="Behague, Sabina" userId="2f9f8379-56ce-455c-81be-d1dc66b28ae7" providerId="ADAL" clId="{B0446F3C-8AE2-4649-8A50-544A3803C0EB}" dt="2024-10-18T16:17:10.495" v="156" actId="207"/>
          <ac:spMkLst>
            <pc:docMk/>
            <pc:sldMk cId="3040357709" sldId="326"/>
            <ac:spMk id="1035" creationId="{0EA1E68E-935C-F5E0-74D8-4AD0189C9A35}"/>
          </ac:spMkLst>
        </pc:spChg>
        <pc:spChg chg="mod">
          <ac:chgData name="Behague, Sabina" userId="2f9f8379-56ce-455c-81be-d1dc66b28ae7" providerId="ADAL" clId="{B0446F3C-8AE2-4649-8A50-544A3803C0EB}" dt="2024-10-18T16:17:20.071" v="158" actId="207"/>
          <ac:spMkLst>
            <pc:docMk/>
            <pc:sldMk cId="3040357709" sldId="326"/>
            <ac:spMk id="1036" creationId="{D645F945-D833-D6A3-EF8E-72F2DCA32888}"/>
          </ac:spMkLst>
        </pc:spChg>
        <pc:spChg chg="mod">
          <ac:chgData name="Behague, Sabina" userId="2f9f8379-56ce-455c-81be-d1dc66b28ae7" providerId="ADAL" clId="{B0446F3C-8AE2-4649-8A50-544A3803C0EB}" dt="2024-10-18T16:17:26.164" v="159" actId="1076"/>
          <ac:spMkLst>
            <pc:docMk/>
            <pc:sldMk cId="3040357709" sldId="326"/>
            <ac:spMk id="1037" creationId="{A1CF5B0F-1403-9976-56A3-3FADDE97CA4E}"/>
          </ac:spMkLst>
        </pc:spChg>
        <pc:spChg chg="mod">
          <ac:chgData name="Behague, Sabina" userId="2f9f8379-56ce-455c-81be-d1dc66b28ae7" providerId="ADAL" clId="{B0446F3C-8AE2-4649-8A50-544A3803C0EB}" dt="2024-10-18T16:13:22.491" v="109" actId="1076"/>
          <ac:spMkLst>
            <pc:docMk/>
            <pc:sldMk cId="3040357709" sldId="326"/>
            <ac:spMk id="1039" creationId="{8561378D-A80C-C004-8A53-057AE0E7CA19}"/>
          </ac:spMkLst>
        </pc:spChg>
        <pc:spChg chg="mod">
          <ac:chgData name="Behague, Sabina" userId="2f9f8379-56ce-455c-81be-d1dc66b28ae7" providerId="ADAL" clId="{B0446F3C-8AE2-4649-8A50-544A3803C0EB}" dt="2024-10-18T16:16:58.186" v="153" actId="207"/>
          <ac:spMkLst>
            <pc:docMk/>
            <pc:sldMk cId="3040357709" sldId="326"/>
            <ac:spMk id="1040" creationId="{699DE2F6-9D06-47DC-B574-AB7C1F0A6344}"/>
          </ac:spMkLst>
        </pc:spChg>
        <pc:spChg chg="mod">
          <ac:chgData name="Behague, Sabina" userId="2f9f8379-56ce-455c-81be-d1dc66b28ae7" providerId="ADAL" clId="{B0446F3C-8AE2-4649-8A50-544A3803C0EB}" dt="2024-10-18T16:16:55.018" v="152" actId="207"/>
          <ac:spMkLst>
            <pc:docMk/>
            <pc:sldMk cId="3040357709" sldId="326"/>
            <ac:spMk id="1041" creationId="{8C35123C-D670-C378-ECC8-6605506A1A72}"/>
          </ac:spMkLst>
        </pc:spChg>
        <pc:spChg chg="mod">
          <ac:chgData name="Behague, Sabina" userId="2f9f8379-56ce-455c-81be-d1dc66b28ae7" providerId="ADAL" clId="{B0446F3C-8AE2-4649-8A50-544A3803C0EB}" dt="2024-10-18T16:12:45.286" v="104" actId="1076"/>
          <ac:spMkLst>
            <pc:docMk/>
            <pc:sldMk cId="3040357709" sldId="326"/>
            <ac:spMk id="1042" creationId="{9A074A98-D034-F420-E302-9838E7F69881}"/>
          </ac:spMkLst>
        </pc:spChg>
        <pc:spChg chg="mod">
          <ac:chgData name="Behague, Sabina" userId="2f9f8379-56ce-455c-81be-d1dc66b28ae7" providerId="ADAL" clId="{B0446F3C-8AE2-4649-8A50-544A3803C0EB}" dt="2024-10-18T16:17:01.813" v="154" actId="207"/>
          <ac:spMkLst>
            <pc:docMk/>
            <pc:sldMk cId="3040357709" sldId="326"/>
            <ac:spMk id="1043" creationId="{A22E50A1-07A9-0F1F-F450-A18BC170272E}"/>
          </ac:spMkLst>
        </pc:spChg>
        <pc:spChg chg="mod">
          <ac:chgData name="Behague, Sabina" userId="2f9f8379-56ce-455c-81be-d1dc66b28ae7" providerId="ADAL" clId="{B0446F3C-8AE2-4649-8A50-544A3803C0EB}" dt="2024-10-18T16:15:32.028" v="135" actId="1076"/>
          <ac:spMkLst>
            <pc:docMk/>
            <pc:sldMk cId="3040357709" sldId="326"/>
            <ac:spMk id="1044" creationId="{A10F35A8-8C17-BC26-AFC1-CEAB374B93D1}"/>
          </ac:spMkLst>
        </pc:spChg>
        <pc:spChg chg="mod">
          <ac:chgData name="Behague, Sabina" userId="2f9f8379-56ce-455c-81be-d1dc66b28ae7" providerId="ADAL" clId="{B0446F3C-8AE2-4649-8A50-544A3803C0EB}" dt="2024-10-18T16:12:11.677" v="99" actId="1076"/>
          <ac:spMkLst>
            <pc:docMk/>
            <pc:sldMk cId="3040357709" sldId="326"/>
            <ac:spMk id="1045" creationId="{DCF7B007-24DF-6B98-DCFB-89B1B00E3402}"/>
          </ac:spMkLst>
        </pc:spChg>
        <pc:spChg chg="mod">
          <ac:chgData name="Behague, Sabina" userId="2f9f8379-56ce-455c-81be-d1dc66b28ae7" providerId="ADAL" clId="{B0446F3C-8AE2-4649-8A50-544A3803C0EB}" dt="2024-10-18T16:12:16.258" v="100" actId="1076"/>
          <ac:spMkLst>
            <pc:docMk/>
            <pc:sldMk cId="3040357709" sldId="326"/>
            <ac:spMk id="1047" creationId="{ED29B35B-2C7C-5B6C-942B-DF90C5BD16D4}"/>
          </ac:spMkLst>
        </pc:spChg>
        <pc:spChg chg="mod">
          <ac:chgData name="Behague, Sabina" userId="2f9f8379-56ce-455c-81be-d1dc66b28ae7" providerId="ADAL" clId="{B0446F3C-8AE2-4649-8A50-544A3803C0EB}" dt="2024-10-18T16:11:59.833" v="97" actId="1076"/>
          <ac:spMkLst>
            <pc:docMk/>
            <pc:sldMk cId="3040357709" sldId="326"/>
            <ac:spMk id="1048" creationId="{9769CA08-A7B4-3CB4-443C-BDA547956E72}"/>
          </ac:spMkLst>
        </pc:spChg>
        <pc:spChg chg="mod">
          <ac:chgData name="Behague, Sabina" userId="2f9f8379-56ce-455c-81be-d1dc66b28ae7" providerId="ADAL" clId="{B0446F3C-8AE2-4649-8A50-544A3803C0EB}" dt="2024-10-18T16:16:00.238" v="140" actId="1076"/>
          <ac:spMkLst>
            <pc:docMk/>
            <pc:sldMk cId="3040357709" sldId="326"/>
            <ac:spMk id="1049" creationId="{CFEDB99F-D35A-DF8E-56D8-381D6EB91BBD}"/>
          </ac:spMkLst>
        </pc:spChg>
        <pc:grpChg chg="del">
          <ac:chgData name="Behague, Sabina" userId="2f9f8379-56ce-455c-81be-d1dc66b28ae7" providerId="ADAL" clId="{B0446F3C-8AE2-4649-8A50-544A3803C0EB}" dt="2024-10-18T16:10:24.330" v="92" actId="165"/>
          <ac:grpSpMkLst>
            <pc:docMk/>
            <pc:sldMk cId="3040357709" sldId="326"/>
            <ac:grpSpMk id="33" creationId="{3C8788BA-EB73-6B05-752B-FC1656DC9B5F}"/>
          </ac:grpSpMkLst>
        </pc:grpChg>
        <pc:cxnChg chg="add mod">
          <ac:chgData name="Behague, Sabina" userId="2f9f8379-56ce-455c-81be-d1dc66b28ae7" providerId="ADAL" clId="{B0446F3C-8AE2-4649-8A50-544A3803C0EB}" dt="2024-10-18T16:15:15.599" v="131" actId="14100"/>
          <ac:cxnSpMkLst>
            <pc:docMk/>
            <pc:sldMk cId="3040357709" sldId="326"/>
            <ac:cxnSpMk id="2" creationId="{6B06DC94-717E-A8F3-175A-B75CA5AEF0A5}"/>
          </ac:cxnSpMkLst>
        </pc:cxnChg>
        <pc:cxnChg chg="add mod">
          <ac:chgData name="Behague, Sabina" userId="2f9f8379-56ce-455c-81be-d1dc66b28ae7" providerId="ADAL" clId="{B0446F3C-8AE2-4649-8A50-544A3803C0EB}" dt="2024-10-18T16:16:12.216" v="143" actId="14100"/>
          <ac:cxnSpMkLst>
            <pc:docMk/>
            <pc:sldMk cId="3040357709" sldId="326"/>
            <ac:cxnSpMk id="5" creationId="{DBE0F624-235E-0A76-C977-ABF3B2EA75B9}"/>
          </ac:cxnSpMkLst>
        </pc:cxnChg>
        <pc:cxnChg chg="add mod">
          <ac:chgData name="Behague, Sabina" userId="2f9f8379-56ce-455c-81be-d1dc66b28ae7" providerId="ADAL" clId="{B0446F3C-8AE2-4649-8A50-544A3803C0EB}" dt="2024-10-18T16:16:30.035" v="147" actId="14100"/>
          <ac:cxnSpMkLst>
            <pc:docMk/>
            <pc:sldMk cId="3040357709" sldId="326"/>
            <ac:cxnSpMk id="7" creationId="{B68F3141-62EB-A615-0B5D-D84AE3DB4036}"/>
          </ac:cxnSpMkLst>
        </pc:cxnChg>
      </pc:sldChg>
      <pc:sldChg chg="addSp delSp modSp mod">
        <pc:chgData name="Behague, Sabina" userId="2f9f8379-56ce-455c-81be-d1dc66b28ae7" providerId="ADAL" clId="{B0446F3C-8AE2-4649-8A50-544A3803C0EB}" dt="2024-10-18T16:33:49.712" v="293" actId="732"/>
        <pc:sldMkLst>
          <pc:docMk/>
          <pc:sldMk cId="3364805724" sldId="339"/>
        </pc:sldMkLst>
        <pc:spChg chg="mod">
          <ac:chgData name="Behague, Sabina" userId="2f9f8379-56ce-455c-81be-d1dc66b28ae7" providerId="ADAL" clId="{B0446F3C-8AE2-4649-8A50-544A3803C0EB}" dt="2024-10-18T14:24:52.688" v="0" actId="27636"/>
          <ac:spMkLst>
            <pc:docMk/>
            <pc:sldMk cId="3364805724" sldId="339"/>
            <ac:spMk id="3" creationId="{B6340F88-FDE5-D8FA-4CB8-7065B97BFE6B}"/>
          </ac:spMkLst>
        </pc:spChg>
        <pc:picChg chg="add del mod">
          <ac:chgData name="Behague, Sabina" userId="2f9f8379-56ce-455c-81be-d1dc66b28ae7" providerId="ADAL" clId="{B0446F3C-8AE2-4649-8A50-544A3803C0EB}" dt="2024-10-18T16:33:20.561" v="288" actId="478"/>
          <ac:picMkLst>
            <pc:docMk/>
            <pc:sldMk cId="3364805724" sldId="339"/>
            <ac:picMk id="4" creationId="{29C7A34C-1FDA-A175-D3C3-557B60529974}"/>
          </ac:picMkLst>
        </pc:picChg>
        <pc:picChg chg="add mod">
          <ac:chgData name="Behague, Sabina" userId="2f9f8379-56ce-455c-81be-d1dc66b28ae7" providerId="ADAL" clId="{B0446F3C-8AE2-4649-8A50-544A3803C0EB}" dt="2024-10-18T16:33:29.946" v="290" actId="1076"/>
          <ac:picMkLst>
            <pc:docMk/>
            <pc:sldMk cId="3364805724" sldId="339"/>
            <ac:picMk id="8" creationId="{F35DAD45-86DF-9282-D03B-9FF138C1F3CE}"/>
          </ac:picMkLst>
        </pc:picChg>
        <pc:picChg chg="del">
          <ac:chgData name="Behague, Sabina" userId="2f9f8379-56ce-455c-81be-d1dc66b28ae7" providerId="ADAL" clId="{B0446F3C-8AE2-4649-8A50-544A3803C0EB}" dt="2024-10-18T16:32:55.048" v="284" actId="478"/>
          <ac:picMkLst>
            <pc:docMk/>
            <pc:sldMk cId="3364805724" sldId="339"/>
            <ac:picMk id="9" creationId="{72BEDD55-7627-F03F-7F65-26D281E6D24B}"/>
          </ac:picMkLst>
        </pc:picChg>
        <pc:picChg chg="add mod modCrop">
          <ac:chgData name="Behague, Sabina" userId="2f9f8379-56ce-455c-81be-d1dc66b28ae7" providerId="ADAL" clId="{B0446F3C-8AE2-4649-8A50-544A3803C0EB}" dt="2024-10-18T16:33:49.712" v="293" actId="732"/>
          <ac:picMkLst>
            <pc:docMk/>
            <pc:sldMk cId="3364805724" sldId="339"/>
            <ac:picMk id="15" creationId="{CA1A185D-2D25-5B34-9B6D-755BD58F5012}"/>
          </ac:picMkLst>
        </pc:picChg>
        <pc:picChg chg="del">
          <ac:chgData name="Behague, Sabina" userId="2f9f8379-56ce-455c-81be-d1dc66b28ae7" providerId="ADAL" clId="{B0446F3C-8AE2-4649-8A50-544A3803C0EB}" dt="2024-10-18T16:32:57.264" v="285" actId="478"/>
          <ac:picMkLst>
            <pc:docMk/>
            <pc:sldMk cId="3364805724" sldId="339"/>
            <ac:picMk id="17" creationId="{F973C56C-7C50-0575-F0C7-114E0C85A538}"/>
          </ac:picMkLst>
        </pc:picChg>
      </pc:sldChg>
      <pc:sldChg chg="modSp">
        <pc:chgData name="Behague, Sabina" userId="2f9f8379-56ce-455c-81be-d1dc66b28ae7" providerId="ADAL" clId="{B0446F3C-8AE2-4649-8A50-544A3803C0EB}" dt="2024-10-18T15:34:42.839" v="90" actId="207"/>
        <pc:sldMkLst>
          <pc:docMk/>
          <pc:sldMk cId="587045458" sldId="351"/>
        </pc:sldMkLst>
        <pc:graphicFrameChg chg="mod">
          <ac:chgData name="Behague, Sabina" userId="2f9f8379-56ce-455c-81be-d1dc66b28ae7" providerId="ADAL" clId="{B0446F3C-8AE2-4649-8A50-544A3803C0EB}" dt="2024-10-18T15:34:42.839" v="90" actId="207"/>
          <ac:graphicFrameMkLst>
            <pc:docMk/>
            <pc:sldMk cId="587045458" sldId="351"/>
            <ac:graphicFrameMk id="9" creationId="{16BB2B36-D329-083C-5198-BEEC5AC12CFA}"/>
          </ac:graphicFrameMkLst>
        </pc:graphicFrameChg>
      </pc:sldChg>
      <pc:sldChg chg="addSp delSp modSp mod">
        <pc:chgData name="Behague, Sabina" userId="2f9f8379-56ce-455c-81be-d1dc66b28ae7" providerId="ADAL" clId="{B0446F3C-8AE2-4649-8A50-544A3803C0EB}" dt="2024-10-18T14:25:50.803" v="10"/>
        <pc:sldMkLst>
          <pc:docMk/>
          <pc:sldMk cId="2723418054" sldId="360"/>
        </pc:sldMkLst>
        <pc:spChg chg="mod">
          <ac:chgData name="Behague, Sabina" userId="2f9f8379-56ce-455c-81be-d1dc66b28ae7" providerId="ADAL" clId="{B0446F3C-8AE2-4649-8A50-544A3803C0EB}" dt="2024-10-18T14:25:50.803" v="10"/>
          <ac:spMkLst>
            <pc:docMk/>
            <pc:sldMk cId="2723418054" sldId="360"/>
            <ac:spMk id="4" creationId="{F49FBAF7-02AA-1C7D-5CE1-E15DF710BADE}"/>
          </ac:spMkLst>
        </pc:spChg>
        <pc:spChg chg="mod">
          <ac:chgData name="Behague, Sabina" userId="2f9f8379-56ce-455c-81be-d1dc66b28ae7" providerId="ADAL" clId="{B0446F3C-8AE2-4649-8A50-544A3803C0EB}" dt="2024-10-18T14:25:50.803" v="10"/>
          <ac:spMkLst>
            <pc:docMk/>
            <pc:sldMk cId="2723418054" sldId="360"/>
            <ac:spMk id="5" creationId="{F8A492A3-EB1B-B8D8-C213-4FC69404ABF1}"/>
          </ac:spMkLst>
        </pc:spChg>
        <pc:spChg chg="del">
          <ac:chgData name="Behague, Sabina" userId="2f9f8379-56ce-455c-81be-d1dc66b28ae7" providerId="ADAL" clId="{B0446F3C-8AE2-4649-8A50-544A3803C0EB}" dt="2024-10-18T14:25:47.556" v="7" actId="478"/>
          <ac:spMkLst>
            <pc:docMk/>
            <pc:sldMk cId="2723418054" sldId="360"/>
            <ac:spMk id="6" creationId="{5D0F14F3-1A09-3E96-BCB2-D8B940E469DA}"/>
          </ac:spMkLst>
        </pc:spChg>
        <pc:spChg chg="del">
          <ac:chgData name="Behague, Sabina" userId="2f9f8379-56ce-455c-81be-d1dc66b28ae7" providerId="ADAL" clId="{B0446F3C-8AE2-4649-8A50-544A3803C0EB}" dt="2024-10-18T14:25:48.577" v="8" actId="478"/>
          <ac:spMkLst>
            <pc:docMk/>
            <pc:sldMk cId="2723418054" sldId="360"/>
            <ac:spMk id="7" creationId="{CE64F085-394F-89FE-55C1-94E5F28AFADD}"/>
          </ac:spMkLst>
        </pc:spChg>
        <pc:spChg chg="del">
          <ac:chgData name="Behague, Sabina" userId="2f9f8379-56ce-455c-81be-d1dc66b28ae7" providerId="ADAL" clId="{B0446F3C-8AE2-4649-8A50-544A3803C0EB}" dt="2024-10-18T14:25:49.400" v="9" actId="478"/>
          <ac:spMkLst>
            <pc:docMk/>
            <pc:sldMk cId="2723418054" sldId="360"/>
            <ac:spMk id="8" creationId="{E39DAA33-FEFE-A8BD-BBEA-A8F3D8B80ECE}"/>
          </ac:spMkLst>
        </pc:spChg>
        <pc:spChg chg="mod">
          <ac:chgData name="Behague, Sabina" userId="2f9f8379-56ce-455c-81be-d1dc66b28ae7" providerId="ADAL" clId="{B0446F3C-8AE2-4649-8A50-544A3803C0EB}" dt="2024-10-18T14:25:50.803" v="10"/>
          <ac:spMkLst>
            <pc:docMk/>
            <pc:sldMk cId="2723418054" sldId="360"/>
            <ac:spMk id="10" creationId="{9087CA25-E2BE-0E58-EF11-387A69D11227}"/>
          </ac:spMkLst>
        </pc:spChg>
        <pc:grpChg chg="add mod">
          <ac:chgData name="Behague, Sabina" userId="2f9f8379-56ce-455c-81be-d1dc66b28ae7" providerId="ADAL" clId="{B0446F3C-8AE2-4649-8A50-544A3803C0EB}" dt="2024-10-18T14:25:50.803" v="10"/>
          <ac:grpSpMkLst>
            <pc:docMk/>
            <pc:sldMk cId="2723418054" sldId="360"/>
            <ac:grpSpMk id="2" creationId="{7457F455-ED83-CE67-7012-DC0B1FC212F4}"/>
          </ac:grpSpMkLst>
        </pc:grpChg>
      </pc:sldChg>
      <pc:sldChg chg="addSp delSp modSp mod">
        <pc:chgData name="Behague, Sabina" userId="2f9f8379-56ce-455c-81be-d1dc66b28ae7" providerId="ADAL" clId="{B0446F3C-8AE2-4649-8A50-544A3803C0EB}" dt="2024-10-18T14:25:59.257" v="14"/>
        <pc:sldMkLst>
          <pc:docMk/>
          <pc:sldMk cId="3494697050" sldId="361"/>
        </pc:sldMkLst>
        <pc:spChg chg="mod">
          <ac:chgData name="Behague, Sabina" userId="2f9f8379-56ce-455c-81be-d1dc66b28ae7" providerId="ADAL" clId="{B0446F3C-8AE2-4649-8A50-544A3803C0EB}" dt="2024-10-18T14:25:59.257" v="14"/>
          <ac:spMkLst>
            <pc:docMk/>
            <pc:sldMk cId="3494697050" sldId="361"/>
            <ac:spMk id="4" creationId="{6CA0EF96-59FA-F437-98E1-D73E35725546}"/>
          </ac:spMkLst>
        </pc:spChg>
        <pc:spChg chg="mod">
          <ac:chgData name="Behague, Sabina" userId="2f9f8379-56ce-455c-81be-d1dc66b28ae7" providerId="ADAL" clId="{B0446F3C-8AE2-4649-8A50-544A3803C0EB}" dt="2024-10-18T14:25:59.257" v="14"/>
          <ac:spMkLst>
            <pc:docMk/>
            <pc:sldMk cId="3494697050" sldId="361"/>
            <ac:spMk id="5" creationId="{DF4C475A-7476-9212-5465-41CD7EACCC8E}"/>
          </ac:spMkLst>
        </pc:spChg>
        <pc:spChg chg="del">
          <ac:chgData name="Behague, Sabina" userId="2f9f8379-56ce-455c-81be-d1dc66b28ae7" providerId="ADAL" clId="{B0446F3C-8AE2-4649-8A50-544A3803C0EB}" dt="2024-10-18T14:25:56.281" v="11" actId="478"/>
          <ac:spMkLst>
            <pc:docMk/>
            <pc:sldMk cId="3494697050" sldId="361"/>
            <ac:spMk id="6" creationId="{5D0F14F3-1A09-3E96-BCB2-D8B940E469DA}"/>
          </ac:spMkLst>
        </pc:spChg>
        <pc:spChg chg="del">
          <ac:chgData name="Behague, Sabina" userId="2f9f8379-56ce-455c-81be-d1dc66b28ae7" providerId="ADAL" clId="{B0446F3C-8AE2-4649-8A50-544A3803C0EB}" dt="2024-10-18T14:25:58.024" v="13" actId="478"/>
          <ac:spMkLst>
            <pc:docMk/>
            <pc:sldMk cId="3494697050" sldId="361"/>
            <ac:spMk id="7" creationId="{CE64F085-394F-89FE-55C1-94E5F28AFADD}"/>
          </ac:spMkLst>
        </pc:spChg>
        <pc:spChg chg="del">
          <ac:chgData name="Behague, Sabina" userId="2f9f8379-56ce-455c-81be-d1dc66b28ae7" providerId="ADAL" clId="{B0446F3C-8AE2-4649-8A50-544A3803C0EB}" dt="2024-10-18T14:25:57.241" v="12" actId="478"/>
          <ac:spMkLst>
            <pc:docMk/>
            <pc:sldMk cId="3494697050" sldId="361"/>
            <ac:spMk id="8" creationId="{E39DAA33-FEFE-A8BD-BBEA-A8F3D8B80ECE}"/>
          </ac:spMkLst>
        </pc:spChg>
        <pc:spChg chg="mod">
          <ac:chgData name="Behague, Sabina" userId="2f9f8379-56ce-455c-81be-d1dc66b28ae7" providerId="ADAL" clId="{B0446F3C-8AE2-4649-8A50-544A3803C0EB}" dt="2024-10-18T14:25:59.257" v="14"/>
          <ac:spMkLst>
            <pc:docMk/>
            <pc:sldMk cId="3494697050" sldId="361"/>
            <ac:spMk id="10" creationId="{8FB51185-F81E-EE83-0912-B44E7C5C9ECB}"/>
          </ac:spMkLst>
        </pc:spChg>
        <pc:grpChg chg="add mod">
          <ac:chgData name="Behague, Sabina" userId="2f9f8379-56ce-455c-81be-d1dc66b28ae7" providerId="ADAL" clId="{B0446F3C-8AE2-4649-8A50-544A3803C0EB}" dt="2024-10-18T14:25:59.257" v="14"/>
          <ac:grpSpMkLst>
            <pc:docMk/>
            <pc:sldMk cId="3494697050" sldId="361"/>
            <ac:grpSpMk id="2" creationId="{8179ACC2-6755-085A-487D-E37B2DDBDAB9}"/>
          </ac:grpSpMkLst>
        </pc:grpChg>
      </pc:sldChg>
      <pc:sldChg chg="del">
        <pc:chgData name="Behague, Sabina" userId="2f9f8379-56ce-455c-81be-d1dc66b28ae7" providerId="ADAL" clId="{B0446F3C-8AE2-4649-8A50-544A3803C0EB}" dt="2024-10-18T17:40:04.797" v="294" actId="47"/>
        <pc:sldMkLst>
          <pc:docMk/>
          <pc:sldMk cId="2775215614" sldId="362"/>
        </pc:sldMkLst>
      </pc:sldChg>
      <pc:sldChg chg="modSp mod">
        <pc:chgData name="Behague, Sabina" userId="2f9f8379-56ce-455c-81be-d1dc66b28ae7" providerId="ADAL" clId="{B0446F3C-8AE2-4649-8A50-544A3803C0EB}" dt="2024-10-18T17:50:54.742" v="333" actId="207"/>
        <pc:sldMkLst>
          <pc:docMk/>
          <pc:sldMk cId="2506761111" sldId="364"/>
        </pc:sldMkLst>
        <pc:spChg chg="mod">
          <ac:chgData name="Behague, Sabina" userId="2f9f8379-56ce-455c-81be-d1dc66b28ae7" providerId="ADAL" clId="{B0446F3C-8AE2-4649-8A50-544A3803C0EB}" dt="2024-10-18T17:40:39.511" v="297" actId="207"/>
          <ac:spMkLst>
            <pc:docMk/>
            <pc:sldMk cId="2506761111" sldId="364"/>
            <ac:spMk id="2" creationId="{F6245169-1799-41CD-B28E-D2D20D16AD73}"/>
          </ac:spMkLst>
        </pc:spChg>
        <pc:graphicFrameChg chg="mod">
          <ac:chgData name="Behague, Sabina" userId="2f9f8379-56ce-455c-81be-d1dc66b28ae7" providerId="ADAL" clId="{B0446F3C-8AE2-4649-8A50-544A3803C0EB}" dt="2024-10-18T17:50:54.742" v="333" actId="207"/>
          <ac:graphicFrameMkLst>
            <pc:docMk/>
            <pc:sldMk cId="2506761111" sldId="364"/>
            <ac:graphicFrameMk id="7" creationId="{1CDE4ED1-B73E-3946-9CC6-A801223189A3}"/>
          </ac:graphicFrameMkLst>
        </pc:graphicFrameChg>
        <pc:graphicFrameChg chg="modGraphic">
          <ac:chgData name="Behague, Sabina" userId="2f9f8379-56ce-455c-81be-d1dc66b28ae7" providerId="ADAL" clId="{B0446F3C-8AE2-4649-8A50-544A3803C0EB}" dt="2024-10-18T17:49:13.876" v="326" actId="20577"/>
          <ac:graphicFrameMkLst>
            <pc:docMk/>
            <pc:sldMk cId="2506761111" sldId="364"/>
            <ac:graphicFrameMk id="8" creationId="{46AF1704-09C7-B9B8-336D-1BF341C99174}"/>
          </ac:graphicFrameMkLst>
        </pc:graphicFrameChg>
      </pc:sldChg>
      <pc:sldChg chg="del">
        <pc:chgData name="Behague, Sabina" userId="2f9f8379-56ce-455c-81be-d1dc66b28ae7" providerId="ADAL" clId="{B0446F3C-8AE2-4649-8A50-544A3803C0EB}" dt="2024-10-18T17:51:23.752" v="334" actId="47"/>
        <pc:sldMkLst>
          <pc:docMk/>
          <pc:sldMk cId="2057286570" sldId="365"/>
        </pc:sldMkLst>
      </pc:sldChg>
      <pc:sldChg chg="addSp delSp modSp mod">
        <pc:chgData name="Behague, Sabina" userId="2f9f8379-56ce-455c-81be-d1dc66b28ae7" providerId="ADAL" clId="{B0446F3C-8AE2-4649-8A50-544A3803C0EB}" dt="2024-10-18T14:26:14.624" v="22"/>
        <pc:sldMkLst>
          <pc:docMk/>
          <pc:sldMk cId="3316185608" sldId="366"/>
        </pc:sldMkLst>
        <pc:spChg chg="mod">
          <ac:chgData name="Behague, Sabina" userId="2f9f8379-56ce-455c-81be-d1dc66b28ae7" providerId="ADAL" clId="{B0446F3C-8AE2-4649-8A50-544A3803C0EB}" dt="2024-10-18T14:26:14.624" v="22"/>
          <ac:spMkLst>
            <pc:docMk/>
            <pc:sldMk cId="3316185608" sldId="366"/>
            <ac:spMk id="4" creationId="{CDE5C8E4-8F6A-B14D-FA85-29CA24075F11}"/>
          </ac:spMkLst>
        </pc:spChg>
        <pc:spChg chg="mod">
          <ac:chgData name="Behague, Sabina" userId="2f9f8379-56ce-455c-81be-d1dc66b28ae7" providerId="ADAL" clId="{B0446F3C-8AE2-4649-8A50-544A3803C0EB}" dt="2024-10-18T14:26:14.624" v="22"/>
          <ac:spMkLst>
            <pc:docMk/>
            <pc:sldMk cId="3316185608" sldId="366"/>
            <ac:spMk id="5" creationId="{13150FEF-A23F-F33C-F834-FB196AD57FD5}"/>
          </ac:spMkLst>
        </pc:spChg>
        <pc:spChg chg="del">
          <ac:chgData name="Behague, Sabina" userId="2f9f8379-56ce-455c-81be-d1dc66b28ae7" providerId="ADAL" clId="{B0446F3C-8AE2-4649-8A50-544A3803C0EB}" dt="2024-10-18T14:26:12.092" v="19" actId="478"/>
          <ac:spMkLst>
            <pc:docMk/>
            <pc:sldMk cId="3316185608" sldId="366"/>
            <ac:spMk id="6" creationId="{5D0F14F3-1A09-3E96-BCB2-D8B940E469DA}"/>
          </ac:spMkLst>
        </pc:spChg>
        <pc:spChg chg="del">
          <ac:chgData name="Behague, Sabina" userId="2f9f8379-56ce-455c-81be-d1dc66b28ae7" providerId="ADAL" clId="{B0446F3C-8AE2-4649-8A50-544A3803C0EB}" dt="2024-10-18T14:26:13.452" v="21" actId="478"/>
          <ac:spMkLst>
            <pc:docMk/>
            <pc:sldMk cId="3316185608" sldId="366"/>
            <ac:spMk id="7" creationId="{CE64F085-394F-89FE-55C1-94E5F28AFADD}"/>
          </ac:spMkLst>
        </pc:spChg>
        <pc:spChg chg="del">
          <ac:chgData name="Behague, Sabina" userId="2f9f8379-56ce-455c-81be-d1dc66b28ae7" providerId="ADAL" clId="{B0446F3C-8AE2-4649-8A50-544A3803C0EB}" dt="2024-10-18T14:26:12.890" v="20" actId="478"/>
          <ac:spMkLst>
            <pc:docMk/>
            <pc:sldMk cId="3316185608" sldId="366"/>
            <ac:spMk id="8" creationId="{E39DAA33-FEFE-A8BD-BBEA-A8F3D8B80ECE}"/>
          </ac:spMkLst>
        </pc:spChg>
        <pc:spChg chg="mod">
          <ac:chgData name="Behague, Sabina" userId="2f9f8379-56ce-455c-81be-d1dc66b28ae7" providerId="ADAL" clId="{B0446F3C-8AE2-4649-8A50-544A3803C0EB}" dt="2024-10-18T14:26:14.624" v="22"/>
          <ac:spMkLst>
            <pc:docMk/>
            <pc:sldMk cId="3316185608" sldId="366"/>
            <ac:spMk id="10" creationId="{F94F1F90-D9C1-62AB-D3F9-9FE23772165E}"/>
          </ac:spMkLst>
        </pc:spChg>
        <pc:grpChg chg="add mod">
          <ac:chgData name="Behague, Sabina" userId="2f9f8379-56ce-455c-81be-d1dc66b28ae7" providerId="ADAL" clId="{B0446F3C-8AE2-4649-8A50-544A3803C0EB}" dt="2024-10-18T14:26:14.624" v="22"/>
          <ac:grpSpMkLst>
            <pc:docMk/>
            <pc:sldMk cId="3316185608" sldId="366"/>
            <ac:grpSpMk id="2" creationId="{21349579-5F39-3AD2-1C45-1429CDAFF1D1}"/>
          </ac:grpSpMkLst>
        </pc:grpChg>
      </pc:sldChg>
      <pc:sldChg chg="addSp delSp modSp mod">
        <pc:chgData name="Behague, Sabina" userId="2f9f8379-56ce-455c-81be-d1dc66b28ae7" providerId="ADAL" clId="{B0446F3C-8AE2-4649-8A50-544A3803C0EB}" dt="2024-10-18T14:26:07.163" v="18"/>
        <pc:sldMkLst>
          <pc:docMk/>
          <pc:sldMk cId="2525133421" sldId="367"/>
        </pc:sldMkLst>
        <pc:spChg chg="mod">
          <ac:chgData name="Behague, Sabina" userId="2f9f8379-56ce-455c-81be-d1dc66b28ae7" providerId="ADAL" clId="{B0446F3C-8AE2-4649-8A50-544A3803C0EB}" dt="2024-10-18T14:26:07.163" v="18"/>
          <ac:spMkLst>
            <pc:docMk/>
            <pc:sldMk cId="2525133421" sldId="367"/>
            <ac:spMk id="4" creationId="{5270917E-757B-E705-225A-7A87D0E3CA7B}"/>
          </ac:spMkLst>
        </pc:spChg>
        <pc:spChg chg="mod">
          <ac:chgData name="Behague, Sabina" userId="2f9f8379-56ce-455c-81be-d1dc66b28ae7" providerId="ADAL" clId="{B0446F3C-8AE2-4649-8A50-544A3803C0EB}" dt="2024-10-18T14:26:07.163" v="18"/>
          <ac:spMkLst>
            <pc:docMk/>
            <pc:sldMk cId="2525133421" sldId="367"/>
            <ac:spMk id="5" creationId="{7F52C5D7-6C3E-9B32-E64F-CD9048D41843}"/>
          </ac:spMkLst>
        </pc:spChg>
        <pc:spChg chg="del">
          <ac:chgData name="Behague, Sabina" userId="2f9f8379-56ce-455c-81be-d1dc66b28ae7" providerId="ADAL" clId="{B0446F3C-8AE2-4649-8A50-544A3803C0EB}" dt="2024-10-18T14:26:04.404" v="15" actId="478"/>
          <ac:spMkLst>
            <pc:docMk/>
            <pc:sldMk cId="2525133421" sldId="367"/>
            <ac:spMk id="6" creationId="{5D0F14F3-1A09-3E96-BCB2-D8B940E469DA}"/>
          </ac:spMkLst>
        </pc:spChg>
        <pc:spChg chg="del">
          <ac:chgData name="Behague, Sabina" userId="2f9f8379-56ce-455c-81be-d1dc66b28ae7" providerId="ADAL" clId="{B0446F3C-8AE2-4649-8A50-544A3803C0EB}" dt="2024-10-18T14:26:05.975" v="17" actId="478"/>
          <ac:spMkLst>
            <pc:docMk/>
            <pc:sldMk cId="2525133421" sldId="367"/>
            <ac:spMk id="7" creationId="{CE64F085-394F-89FE-55C1-94E5F28AFADD}"/>
          </ac:spMkLst>
        </pc:spChg>
        <pc:spChg chg="del">
          <ac:chgData name="Behague, Sabina" userId="2f9f8379-56ce-455c-81be-d1dc66b28ae7" providerId="ADAL" clId="{B0446F3C-8AE2-4649-8A50-544A3803C0EB}" dt="2024-10-18T14:26:05.206" v="16" actId="478"/>
          <ac:spMkLst>
            <pc:docMk/>
            <pc:sldMk cId="2525133421" sldId="367"/>
            <ac:spMk id="8" creationId="{E39DAA33-FEFE-A8BD-BBEA-A8F3D8B80ECE}"/>
          </ac:spMkLst>
        </pc:spChg>
        <pc:spChg chg="mod">
          <ac:chgData name="Behague, Sabina" userId="2f9f8379-56ce-455c-81be-d1dc66b28ae7" providerId="ADAL" clId="{B0446F3C-8AE2-4649-8A50-544A3803C0EB}" dt="2024-10-18T14:26:07.163" v="18"/>
          <ac:spMkLst>
            <pc:docMk/>
            <pc:sldMk cId="2525133421" sldId="367"/>
            <ac:spMk id="10" creationId="{8EDED0B8-1F2B-5070-F9D7-FE3DEC7D795F}"/>
          </ac:spMkLst>
        </pc:spChg>
        <pc:grpChg chg="add mod">
          <ac:chgData name="Behague, Sabina" userId="2f9f8379-56ce-455c-81be-d1dc66b28ae7" providerId="ADAL" clId="{B0446F3C-8AE2-4649-8A50-544A3803C0EB}" dt="2024-10-18T14:26:07.163" v="18"/>
          <ac:grpSpMkLst>
            <pc:docMk/>
            <pc:sldMk cId="2525133421" sldId="367"/>
            <ac:grpSpMk id="2" creationId="{84E5DE6C-3A98-9A3C-39C6-6B03E1CB80DF}"/>
          </ac:grpSpMkLst>
        </pc:grpChg>
      </pc:sldChg>
      <pc:sldChg chg="addSp delSp modSp mod">
        <pc:chgData name="Behague, Sabina" userId="2f9f8379-56ce-455c-81be-d1dc66b28ae7" providerId="ADAL" clId="{B0446F3C-8AE2-4649-8A50-544A3803C0EB}" dt="2024-10-18T16:25:24.838" v="221" actId="14100"/>
        <pc:sldMkLst>
          <pc:docMk/>
          <pc:sldMk cId="1620380154" sldId="371"/>
        </pc:sldMkLst>
        <pc:spChg chg="mod topLvl">
          <ac:chgData name="Behague, Sabina" userId="2f9f8379-56ce-455c-81be-d1dc66b28ae7" providerId="ADAL" clId="{B0446F3C-8AE2-4649-8A50-544A3803C0EB}" dt="2024-10-18T16:19:32.466" v="167" actId="207"/>
          <ac:spMkLst>
            <pc:docMk/>
            <pc:sldMk cId="1620380154" sldId="371"/>
            <ac:spMk id="34" creationId="{270EAB1A-E629-6E4F-7AA4-A9F897F5B294}"/>
          </ac:spMkLst>
        </pc:spChg>
        <pc:spChg chg="mod topLvl">
          <ac:chgData name="Behague, Sabina" userId="2f9f8379-56ce-455c-81be-d1dc66b28ae7" providerId="ADAL" clId="{B0446F3C-8AE2-4649-8A50-544A3803C0EB}" dt="2024-10-18T16:20:33.261" v="177" actId="207"/>
          <ac:spMkLst>
            <pc:docMk/>
            <pc:sldMk cId="1620380154" sldId="371"/>
            <ac:spMk id="35" creationId="{4878B4B5-A677-23A7-6423-53C87BE199DC}"/>
          </ac:spMkLst>
        </pc:spChg>
        <pc:spChg chg="mod topLvl">
          <ac:chgData name="Behague, Sabina" userId="2f9f8379-56ce-455c-81be-d1dc66b28ae7" providerId="ADAL" clId="{B0446F3C-8AE2-4649-8A50-544A3803C0EB}" dt="2024-10-18T16:22:03.669" v="195" actId="207"/>
          <ac:spMkLst>
            <pc:docMk/>
            <pc:sldMk cId="1620380154" sldId="371"/>
            <ac:spMk id="36" creationId="{A7049F3F-0A4D-078B-B487-2F1CE2E98F66}"/>
          </ac:spMkLst>
        </pc:spChg>
        <pc:spChg chg="mod topLvl">
          <ac:chgData name="Behague, Sabina" userId="2f9f8379-56ce-455c-81be-d1dc66b28ae7" providerId="ADAL" clId="{B0446F3C-8AE2-4649-8A50-544A3803C0EB}" dt="2024-10-18T16:21:58.438" v="194" actId="207"/>
          <ac:spMkLst>
            <pc:docMk/>
            <pc:sldMk cId="1620380154" sldId="371"/>
            <ac:spMk id="37" creationId="{731B4279-A0C2-F144-4C31-6C3797116C2D}"/>
          </ac:spMkLst>
        </pc:spChg>
        <pc:spChg chg="mod topLvl">
          <ac:chgData name="Behague, Sabina" userId="2f9f8379-56ce-455c-81be-d1dc66b28ae7" providerId="ADAL" clId="{B0446F3C-8AE2-4649-8A50-544A3803C0EB}" dt="2024-10-18T16:21:03.129" v="184" actId="207"/>
          <ac:spMkLst>
            <pc:docMk/>
            <pc:sldMk cId="1620380154" sldId="371"/>
            <ac:spMk id="38" creationId="{199A5906-9917-2EB7-024E-DC01E7B9EAF2}"/>
          </ac:spMkLst>
        </pc:spChg>
        <pc:spChg chg="mod topLvl">
          <ac:chgData name="Behague, Sabina" userId="2f9f8379-56ce-455c-81be-d1dc66b28ae7" providerId="ADAL" clId="{B0446F3C-8AE2-4649-8A50-544A3803C0EB}" dt="2024-10-18T16:19:12.320" v="164" actId="207"/>
          <ac:spMkLst>
            <pc:docMk/>
            <pc:sldMk cId="1620380154" sldId="371"/>
            <ac:spMk id="39" creationId="{6E8C6D10-37C2-10F4-7246-4A8C59016828}"/>
          </ac:spMkLst>
        </pc:spChg>
        <pc:spChg chg="mod topLvl">
          <ac:chgData name="Behague, Sabina" userId="2f9f8379-56ce-455c-81be-d1dc66b28ae7" providerId="ADAL" clId="{B0446F3C-8AE2-4649-8A50-544A3803C0EB}" dt="2024-10-18T16:20:06.734" v="173" actId="207"/>
          <ac:spMkLst>
            <pc:docMk/>
            <pc:sldMk cId="1620380154" sldId="371"/>
            <ac:spMk id="40" creationId="{15D1C14E-0FAB-F44D-C53B-7F5A66865624}"/>
          </ac:spMkLst>
        </pc:spChg>
        <pc:spChg chg="mod topLvl">
          <ac:chgData name="Behague, Sabina" userId="2f9f8379-56ce-455c-81be-d1dc66b28ae7" providerId="ADAL" clId="{B0446F3C-8AE2-4649-8A50-544A3803C0EB}" dt="2024-10-18T16:20:50.373" v="181" actId="207"/>
          <ac:spMkLst>
            <pc:docMk/>
            <pc:sldMk cId="1620380154" sldId="371"/>
            <ac:spMk id="41" creationId="{CF6F1D29-BE84-F467-336B-84F46B33EC3D}"/>
          </ac:spMkLst>
        </pc:spChg>
        <pc:spChg chg="mod topLvl">
          <ac:chgData name="Behague, Sabina" userId="2f9f8379-56ce-455c-81be-d1dc66b28ae7" providerId="ADAL" clId="{B0446F3C-8AE2-4649-8A50-544A3803C0EB}" dt="2024-10-18T16:21:48.541" v="192" actId="207"/>
          <ac:spMkLst>
            <pc:docMk/>
            <pc:sldMk cId="1620380154" sldId="371"/>
            <ac:spMk id="42" creationId="{57110D64-1DAE-2E28-D8BD-16389CEB3A00}"/>
          </ac:spMkLst>
        </pc:spChg>
        <pc:spChg chg="mod topLvl">
          <ac:chgData name="Behague, Sabina" userId="2f9f8379-56ce-455c-81be-d1dc66b28ae7" providerId="ADAL" clId="{B0446F3C-8AE2-4649-8A50-544A3803C0EB}" dt="2024-10-18T16:20:23.438" v="175" actId="207"/>
          <ac:spMkLst>
            <pc:docMk/>
            <pc:sldMk cId="1620380154" sldId="371"/>
            <ac:spMk id="43" creationId="{7543C464-7E2A-8146-C4DD-8E03CA705266}"/>
          </ac:spMkLst>
        </pc:spChg>
        <pc:spChg chg="mod topLvl">
          <ac:chgData name="Behague, Sabina" userId="2f9f8379-56ce-455c-81be-d1dc66b28ae7" providerId="ADAL" clId="{B0446F3C-8AE2-4649-8A50-544A3803C0EB}" dt="2024-10-18T16:20:17.268" v="174" actId="207"/>
          <ac:spMkLst>
            <pc:docMk/>
            <pc:sldMk cId="1620380154" sldId="371"/>
            <ac:spMk id="44" creationId="{93D80DA1-F9AF-472A-28F6-D5030518D724}"/>
          </ac:spMkLst>
        </pc:spChg>
        <pc:spChg chg="mod topLvl">
          <ac:chgData name="Behague, Sabina" userId="2f9f8379-56ce-455c-81be-d1dc66b28ae7" providerId="ADAL" clId="{B0446F3C-8AE2-4649-8A50-544A3803C0EB}" dt="2024-10-18T16:19:57.463" v="171" actId="207"/>
          <ac:spMkLst>
            <pc:docMk/>
            <pc:sldMk cId="1620380154" sldId="371"/>
            <ac:spMk id="45" creationId="{34C0E113-1253-131C-C8C7-D2EDA633DD2D}"/>
          </ac:spMkLst>
        </pc:spChg>
        <pc:spChg chg="mod topLvl">
          <ac:chgData name="Behague, Sabina" userId="2f9f8379-56ce-455c-81be-d1dc66b28ae7" providerId="ADAL" clId="{B0446F3C-8AE2-4649-8A50-544A3803C0EB}" dt="2024-10-18T16:20:28.942" v="176" actId="207"/>
          <ac:spMkLst>
            <pc:docMk/>
            <pc:sldMk cId="1620380154" sldId="371"/>
            <ac:spMk id="46" creationId="{9340AD6A-2E1E-1B9C-12C3-D1F39BBB262F}"/>
          </ac:spMkLst>
        </pc:spChg>
        <pc:spChg chg="mod topLvl">
          <ac:chgData name="Behague, Sabina" userId="2f9f8379-56ce-455c-81be-d1dc66b28ae7" providerId="ADAL" clId="{B0446F3C-8AE2-4649-8A50-544A3803C0EB}" dt="2024-10-18T16:21:42.204" v="191" actId="207"/>
          <ac:spMkLst>
            <pc:docMk/>
            <pc:sldMk cId="1620380154" sldId="371"/>
            <ac:spMk id="47" creationId="{46957E7B-A97D-8D95-4C8F-C158BD950166}"/>
          </ac:spMkLst>
        </pc:spChg>
        <pc:spChg chg="mod topLvl">
          <ac:chgData name="Behague, Sabina" userId="2f9f8379-56ce-455c-81be-d1dc66b28ae7" providerId="ADAL" clId="{B0446F3C-8AE2-4649-8A50-544A3803C0EB}" dt="2024-10-18T16:20:54.206" v="182" actId="207"/>
          <ac:spMkLst>
            <pc:docMk/>
            <pc:sldMk cId="1620380154" sldId="371"/>
            <ac:spMk id="48" creationId="{C42508D7-BEA9-7E74-F12E-8EE705E05181}"/>
          </ac:spMkLst>
        </pc:spChg>
        <pc:spChg chg="mod topLvl">
          <ac:chgData name="Behague, Sabina" userId="2f9f8379-56ce-455c-81be-d1dc66b28ae7" providerId="ADAL" clId="{B0446F3C-8AE2-4649-8A50-544A3803C0EB}" dt="2024-10-18T16:19:45.592" v="169" actId="207"/>
          <ac:spMkLst>
            <pc:docMk/>
            <pc:sldMk cId="1620380154" sldId="371"/>
            <ac:spMk id="49" creationId="{DABA216B-F6BB-A4F6-7FBB-B28FEBEE2CAC}"/>
          </ac:spMkLst>
        </pc:spChg>
        <pc:spChg chg="mod topLvl">
          <ac:chgData name="Behague, Sabina" userId="2f9f8379-56ce-455c-81be-d1dc66b28ae7" providerId="ADAL" clId="{B0446F3C-8AE2-4649-8A50-544A3803C0EB}" dt="2024-10-18T16:21:10.620" v="186" actId="207"/>
          <ac:spMkLst>
            <pc:docMk/>
            <pc:sldMk cId="1620380154" sldId="371"/>
            <ac:spMk id="50" creationId="{46E7CCC6-2537-A1F1-73B5-A118C152461D}"/>
          </ac:spMkLst>
        </pc:spChg>
        <pc:spChg chg="mod topLvl">
          <ac:chgData name="Behague, Sabina" userId="2f9f8379-56ce-455c-81be-d1dc66b28ae7" providerId="ADAL" clId="{B0446F3C-8AE2-4649-8A50-544A3803C0EB}" dt="2024-10-18T16:20:40.523" v="179" actId="207"/>
          <ac:spMkLst>
            <pc:docMk/>
            <pc:sldMk cId="1620380154" sldId="371"/>
            <ac:spMk id="51" creationId="{E50061C7-3490-4719-9B65-2AEA726CE014}"/>
          </ac:spMkLst>
        </pc:spChg>
        <pc:spChg chg="mod topLvl">
          <ac:chgData name="Behague, Sabina" userId="2f9f8379-56ce-455c-81be-d1dc66b28ae7" providerId="ADAL" clId="{B0446F3C-8AE2-4649-8A50-544A3803C0EB}" dt="2024-10-18T16:19:07.025" v="163" actId="207"/>
          <ac:spMkLst>
            <pc:docMk/>
            <pc:sldMk cId="1620380154" sldId="371"/>
            <ac:spMk id="52" creationId="{B972BCCB-4563-F0B3-614B-1741AEC38C03}"/>
          </ac:spMkLst>
        </pc:spChg>
        <pc:spChg chg="mod topLvl">
          <ac:chgData name="Behague, Sabina" userId="2f9f8379-56ce-455c-81be-d1dc66b28ae7" providerId="ADAL" clId="{B0446F3C-8AE2-4649-8A50-544A3803C0EB}" dt="2024-10-18T16:20:36.908" v="178" actId="207"/>
          <ac:spMkLst>
            <pc:docMk/>
            <pc:sldMk cId="1620380154" sldId="371"/>
            <ac:spMk id="53" creationId="{D3E7BAB6-000C-C2D1-9AE1-3D601A7FEB0F}"/>
          </ac:spMkLst>
        </pc:spChg>
        <pc:spChg chg="mod topLvl">
          <ac:chgData name="Behague, Sabina" userId="2f9f8379-56ce-455c-81be-d1dc66b28ae7" providerId="ADAL" clId="{B0446F3C-8AE2-4649-8A50-544A3803C0EB}" dt="2024-10-18T16:21:06.660" v="185" actId="207"/>
          <ac:spMkLst>
            <pc:docMk/>
            <pc:sldMk cId="1620380154" sldId="371"/>
            <ac:spMk id="54" creationId="{783B5043-2004-549E-5E70-20152DFC6FCB}"/>
          </ac:spMkLst>
        </pc:spChg>
        <pc:spChg chg="mod topLvl">
          <ac:chgData name="Behague, Sabina" userId="2f9f8379-56ce-455c-81be-d1dc66b28ae7" providerId="ADAL" clId="{B0446F3C-8AE2-4649-8A50-544A3803C0EB}" dt="2024-10-18T16:21:32.236" v="189" actId="207"/>
          <ac:spMkLst>
            <pc:docMk/>
            <pc:sldMk cId="1620380154" sldId="371"/>
            <ac:spMk id="55" creationId="{1551D6B7-0ED3-5033-6317-A348D538E9D1}"/>
          </ac:spMkLst>
        </pc:spChg>
        <pc:spChg chg="mod topLvl">
          <ac:chgData name="Behague, Sabina" userId="2f9f8379-56ce-455c-81be-d1dc66b28ae7" providerId="ADAL" clId="{B0446F3C-8AE2-4649-8A50-544A3803C0EB}" dt="2024-10-18T16:18:55.897" v="162" actId="207"/>
          <ac:spMkLst>
            <pc:docMk/>
            <pc:sldMk cId="1620380154" sldId="371"/>
            <ac:spMk id="56" creationId="{1CBB8B45-7174-627C-1619-EAE204FFBAAE}"/>
          </ac:spMkLst>
        </pc:spChg>
        <pc:spChg chg="mod topLvl">
          <ac:chgData name="Behague, Sabina" userId="2f9f8379-56ce-455c-81be-d1dc66b28ae7" providerId="ADAL" clId="{B0446F3C-8AE2-4649-8A50-544A3803C0EB}" dt="2024-10-18T16:21:53.288" v="193" actId="207"/>
          <ac:spMkLst>
            <pc:docMk/>
            <pc:sldMk cId="1620380154" sldId="371"/>
            <ac:spMk id="57" creationId="{E5C4F2B2-D533-C1B5-F46F-00050F9A3F89}"/>
          </ac:spMkLst>
        </pc:spChg>
        <pc:spChg chg="mod topLvl">
          <ac:chgData name="Behague, Sabina" userId="2f9f8379-56ce-455c-81be-d1dc66b28ae7" providerId="ADAL" clId="{B0446F3C-8AE2-4649-8A50-544A3803C0EB}" dt="2024-10-18T16:20:58.912" v="183" actId="207"/>
          <ac:spMkLst>
            <pc:docMk/>
            <pc:sldMk cId="1620380154" sldId="371"/>
            <ac:spMk id="59" creationId="{3179DDC9-1AD9-1B8E-00B5-05FF64861BF4}"/>
          </ac:spMkLst>
        </pc:spChg>
        <pc:spChg chg="mod topLvl">
          <ac:chgData name="Behague, Sabina" userId="2f9f8379-56ce-455c-81be-d1dc66b28ae7" providerId="ADAL" clId="{B0446F3C-8AE2-4649-8A50-544A3803C0EB}" dt="2024-10-18T16:20:45.552" v="180" actId="207"/>
          <ac:spMkLst>
            <pc:docMk/>
            <pc:sldMk cId="1620380154" sldId="371"/>
            <ac:spMk id="60" creationId="{9E2964B0-DB28-8295-49DF-2D4493B09350}"/>
          </ac:spMkLst>
        </pc:spChg>
        <pc:spChg chg="mod">
          <ac:chgData name="Behague, Sabina" userId="2f9f8379-56ce-455c-81be-d1dc66b28ae7" providerId="ADAL" clId="{B0446F3C-8AE2-4649-8A50-544A3803C0EB}" dt="2024-10-18T16:23:31.134" v="196" actId="207"/>
          <ac:spMkLst>
            <pc:docMk/>
            <pc:sldMk cId="1620380154" sldId="371"/>
            <ac:spMk id="61" creationId="{99FF1F2A-C245-5E85-6A70-5CF7B81B64F5}"/>
          </ac:spMkLst>
        </pc:spChg>
        <pc:spChg chg="mod">
          <ac:chgData name="Behague, Sabina" userId="2f9f8379-56ce-455c-81be-d1dc66b28ae7" providerId="ADAL" clId="{B0446F3C-8AE2-4649-8A50-544A3803C0EB}" dt="2024-10-18T16:21:37.567" v="190" actId="1076"/>
          <ac:spMkLst>
            <pc:docMk/>
            <pc:sldMk cId="1620380154" sldId="371"/>
            <ac:spMk id="1024" creationId="{A82A0283-BFD7-591D-039F-95E3743D4C35}"/>
          </ac:spMkLst>
        </pc:spChg>
        <pc:spChg chg="mod">
          <ac:chgData name="Behague, Sabina" userId="2f9f8379-56ce-455c-81be-d1dc66b28ae7" providerId="ADAL" clId="{B0446F3C-8AE2-4649-8A50-544A3803C0EB}" dt="2024-10-18T16:23:56.423" v="201" actId="207"/>
          <ac:spMkLst>
            <pc:docMk/>
            <pc:sldMk cId="1620380154" sldId="371"/>
            <ac:spMk id="1025" creationId="{E4927FBE-FF66-779B-4422-6DCED247384E}"/>
          </ac:spMkLst>
        </pc:spChg>
        <pc:spChg chg="mod">
          <ac:chgData name="Behague, Sabina" userId="2f9f8379-56ce-455c-81be-d1dc66b28ae7" providerId="ADAL" clId="{B0446F3C-8AE2-4649-8A50-544A3803C0EB}" dt="2024-10-18T16:23:59.863" v="202" actId="1076"/>
          <ac:spMkLst>
            <pc:docMk/>
            <pc:sldMk cId="1620380154" sldId="371"/>
            <ac:spMk id="1026" creationId="{B061BE0F-25D5-2548-CAFE-99230A4BF310}"/>
          </ac:spMkLst>
        </pc:spChg>
        <pc:spChg chg="mod">
          <ac:chgData name="Behague, Sabina" userId="2f9f8379-56ce-455c-81be-d1dc66b28ae7" providerId="ADAL" clId="{B0446F3C-8AE2-4649-8A50-544A3803C0EB}" dt="2024-10-18T16:21:20.444" v="188" actId="1076"/>
          <ac:spMkLst>
            <pc:docMk/>
            <pc:sldMk cId="1620380154" sldId="371"/>
            <ac:spMk id="1027" creationId="{FF9149B1-AEEB-2A9E-128B-869B264EE7E2}"/>
          </ac:spMkLst>
        </pc:spChg>
        <pc:spChg chg="mod">
          <ac:chgData name="Behague, Sabina" userId="2f9f8379-56ce-455c-81be-d1dc66b28ae7" providerId="ADAL" clId="{B0446F3C-8AE2-4649-8A50-544A3803C0EB}" dt="2024-10-18T16:23:48.281" v="199" actId="1076"/>
          <ac:spMkLst>
            <pc:docMk/>
            <pc:sldMk cId="1620380154" sldId="371"/>
            <ac:spMk id="1028" creationId="{980431D1-6A4E-7FD4-199D-4679E39C85FC}"/>
          </ac:spMkLst>
        </pc:spChg>
        <pc:spChg chg="mod">
          <ac:chgData name="Behague, Sabina" userId="2f9f8379-56ce-455c-81be-d1dc66b28ae7" providerId="ADAL" clId="{B0446F3C-8AE2-4649-8A50-544A3803C0EB}" dt="2024-10-18T16:23:52.588" v="200" actId="1076"/>
          <ac:spMkLst>
            <pc:docMk/>
            <pc:sldMk cId="1620380154" sldId="371"/>
            <ac:spMk id="1029" creationId="{6A71C31D-128A-E52E-117C-540BA917C951}"/>
          </ac:spMkLst>
        </pc:spChg>
        <pc:spChg chg="mod">
          <ac:chgData name="Behague, Sabina" userId="2f9f8379-56ce-455c-81be-d1dc66b28ae7" providerId="ADAL" clId="{B0446F3C-8AE2-4649-8A50-544A3803C0EB}" dt="2024-10-18T16:24:16.045" v="206" actId="207"/>
          <ac:spMkLst>
            <pc:docMk/>
            <pc:sldMk cId="1620380154" sldId="371"/>
            <ac:spMk id="1032" creationId="{936BE074-E9D0-834D-6486-CA0CD0965E7C}"/>
          </ac:spMkLst>
        </pc:spChg>
        <pc:spChg chg="mod">
          <ac:chgData name="Behague, Sabina" userId="2f9f8379-56ce-455c-81be-d1dc66b28ae7" providerId="ADAL" clId="{B0446F3C-8AE2-4649-8A50-544A3803C0EB}" dt="2024-10-18T16:18:43.390" v="160" actId="1076"/>
          <ac:spMkLst>
            <pc:docMk/>
            <pc:sldMk cId="1620380154" sldId="371"/>
            <ac:spMk id="1034" creationId="{25F3BAE1-4A90-C621-40E7-FA1B9FDAB30D}"/>
          </ac:spMkLst>
        </pc:spChg>
        <pc:spChg chg="mod">
          <ac:chgData name="Behague, Sabina" userId="2f9f8379-56ce-455c-81be-d1dc66b28ae7" providerId="ADAL" clId="{B0446F3C-8AE2-4649-8A50-544A3803C0EB}" dt="2024-10-18T16:24:24.230" v="208" actId="207"/>
          <ac:spMkLst>
            <pc:docMk/>
            <pc:sldMk cId="1620380154" sldId="371"/>
            <ac:spMk id="1035" creationId="{0EA1E68E-935C-F5E0-74D8-4AD0189C9A35}"/>
          </ac:spMkLst>
        </pc:spChg>
        <pc:spChg chg="mod">
          <ac:chgData name="Behague, Sabina" userId="2f9f8379-56ce-455c-81be-d1dc66b28ae7" providerId="ADAL" clId="{B0446F3C-8AE2-4649-8A50-544A3803C0EB}" dt="2024-10-18T16:24:28.414" v="209" actId="207"/>
          <ac:spMkLst>
            <pc:docMk/>
            <pc:sldMk cId="1620380154" sldId="371"/>
            <ac:spMk id="1036" creationId="{D645F945-D833-D6A3-EF8E-72F2DCA32888}"/>
          </ac:spMkLst>
        </pc:spChg>
        <pc:spChg chg="mod">
          <ac:chgData name="Behague, Sabina" userId="2f9f8379-56ce-455c-81be-d1dc66b28ae7" providerId="ADAL" clId="{B0446F3C-8AE2-4649-8A50-544A3803C0EB}" dt="2024-10-18T16:24:37.213" v="211" actId="1076"/>
          <ac:spMkLst>
            <pc:docMk/>
            <pc:sldMk cId="1620380154" sldId="371"/>
            <ac:spMk id="1037" creationId="{A1CF5B0F-1403-9976-56A3-3FADDE97CA4E}"/>
          </ac:spMkLst>
        </pc:spChg>
        <pc:spChg chg="mod">
          <ac:chgData name="Behague, Sabina" userId="2f9f8379-56ce-455c-81be-d1dc66b28ae7" providerId="ADAL" clId="{B0446F3C-8AE2-4649-8A50-544A3803C0EB}" dt="2024-10-18T16:19:39.421" v="168" actId="1076"/>
          <ac:spMkLst>
            <pc:docMk/>
            <pc:sldMk cId="1620380154" sldId="371"/>
            <ac:spMk id="1039" creationId="{8561378D-A80C-C004-8A53-057AE0E7CA19}"/>
          </ac:spMkLst>
        </pc:spChg>
        <pc:spChg chg="mod">
          <ac:chgData name="Behague, Sabina" userId="2f9f8379-56ce-455c-81be-d1dc66b28ae7" providerId="ADAL" clId="{B0446F3C-8AE2-4649-8A50-544A3803C0EB}" dt="2024-10-18T16:24:07.596" v="204" actId="207"/>
          <ac:spMkLst>
            <pc:docMk/>
            <pc:sldMk cId="1620380154" sldId="371"/>
            <ac:spMk id="1040" creationId="{699DE2F6-9D06-47DC-B574-AB7C1F0A6344}"/>
          </ac:spMkLst>
        </pc:spChg>
        <pc:spChg chg="mod">
          <ac:chgData name="Behague, Sabina" userId="2f9f8379-56ce-455c-81be-d1dc66b28ae7" providerId="ADAL" clId="{B0446F3C-8AE2-4649-8A50-544A3803C0EB}" dt="2024-10-18T16:24:03.550" v="203" actId="207"/>
          <ac:spMkLst>
            <pc:docMk/>
            <pc:sldMk cId="1620380154" sldId="371"/>
            <ac:spMk id="1041" creationId="{8C35123C-D670-C378-ECC8-6605506A1A72}"/>
          </ac:spMkLst>
        </pc:spChg>
        <pc:spChg chg="mod">
          <ac:chgData name="Behague, Sabina" userId="2f9f8379-56ce-455c-81be-d1dc66b28ae7" providerId="ADAL" clId="{B0446F3C-8AE2-4649-8A50-544A3803C0EB}" dt="2024-10-18T16:21:15.981" v="187" actId="1076"/>
          <ac:spMkLst>
            <pc:docMk/>
            <pc:sldMk cId="1620380154" sldId="371"/>
            <ac:spMk id="1042" creationId="{9A074A98-D034-F420-E302-9838E7F69881}"/>
          </ac:spMkLst>
        </pc:spChg>
        <pc:spChg chg="mod">
          <ac:chgData name="Behague, Sabina" userId="2f9f8379-56ce-455c-81be-d1dc66b28ae7" providerId="ADAL" clId="{B0446F3C-8AE2-4649-8A50-544A3803C0EB}" dt="2024-10-18T16:24:11.537" v="205" actId="207"/>
          <ac:spMkLst>
            <pc:docMk/>
            <pc:sldMk cId="1620380154" sldId="371"/>
            <ac:spMk id="1043" creationId="{A22E50A1-07A9-0F1F-F450-A18BC170272E}"/>
          </ac:spMkLst>
        </pc:spChg>
        <pc:spChg chg="mod">
          <ac:chgData name="Behague, Sabina" userId="2f9f8379-56ce-455c-81be-d1dc66b28ae7" providerId="ADAL" clId="{B0446F3C-8AE2-4649-8A50-544A3803C0EB}" dt="2024-10-18T16:23:35.425" v="197" actId="207"/>
          <ac:spMkLst>
            <pc:docMk/>
            <pc:sldMk cId="1620380154" sldId="371"/>
            <ac:spMk id="1044" creationId="{A10F35A8-8C17-BC26-AFC1-CEAB374B93D1}"/>
          </ac:spMkLst>
        </pc:spChg>
        <pc:spChg chg="mod">
          <ac:chgData name="Behague, Sabina" userId="2f9f8379-56ce-455c-81be-d1dc66b28ae7" providerId="ADAL" clId="{B0446F3C-8AE2-4649-8A50-544A3803C0EB}" dt="2024-10-18T16:19:27.548" v="166" actId="1076"/>
          <ac:spMkLst>
            <pc:docMk/>
            <pc:sldMk cId="1620380154" sldId="371"/>
            <ac:spMk id="1045" creationId="{DCF7B007-24DF-6B98-DCFB-89B1B00E3402}"/>
          </ac:spMkLst>
        </pc:spChg>
        <pc:spChg chg="mod">
          <ac:chgData name="Behague, Sabina" userId="2f9f8379-56ce-455c-81be-d1dc66b28ae7" providerId="ADAL" clId="{B0446F3C-8AE2-4649-8A50-544A3803C0EB}" dt="2024-10-18T16:19:24.107" v="165" actId="1076"/>
          <ac:spMkLst>
            <pc:docMk/>
            <pc:sldMk cId="1620380154" sldId="371"/>
            <ac:spMk id="1047" creationId="{ED29B35B-2C7C-5B6C-942B-DF90C5BD16D4}"/>
          </ac:spMkLst>
        </pc:spChg>
        <pc:spChg chg="mod">
          <ac:chgData name="Behague, Sabina" userId="2f9f8379-56ce-455c-81be-d1dc66b28ae7" providerId="ADAL" clId="{B0446F3C-8AE2-4649-8A50-544A3803C0EB}" dt="2024-10-18T16:24:56.596" v="217" actId="1076"/>
          <ac:spMkLst>
            <pc:docMk/>
            <pc:sldMk cId="1620380154" sldId="371"/>
            <ac:spMk id="1048" creationId="{9769CA08-A7B4-3CB4-443C-BDA547956E72}"/>
          </ac:spMkLst>
        </pc:spChg>
        <pc:grpChg chg="del">
          <ac:chgData name="Behague, Sabina" userId="2f9f8379-56ce-455c-81be-d1dc66b28ae7" providerId="ADAL" clId="{B0446F3C-8AE2-4649-8A50-544A3803C0EB}" dt="2024-10-18T16:18:50.525" v="161" actId="165"/>
          <ac:grpSpMkLst>
            <pc:docMk/>
            <pc:sldMk cId="1620380154" sldId="371"/>
            <ac:grpSpMk id="33" creationId="{3C8788BA-EB73-6B05-752B-FC1656DC9B5F}"/>
          </ac:grpSpMkLst>
        </pc:grpChg>
        <pc:cxnChg chg="add mod">
          <ac:chgData name="Behague, Sabina" userId="2f9f8379-56ce-455c-81be-d1dc66b28ae7" providerId="ADAL" clId="{B0446F3C-8AE2-4649-8A50-544A3803C0EB}" dt="2024-10-18T16:25:07.825" v="219" actId="14100"/>
          <ac:cxnSpMkLst>
            <pc:docMk/>
            <pc:sldMk cId="1620380154" sldId="371"/>
            <ac:cxnSpMk id="2" creationId="{48DCC1FA-A224-AB48-A203-FC61EB203E12}"/>
          </ac:cxnSpMkLst>
        </pc:cxnChg>
        <pc:cxnChg chg="add mod">
          <ac:chgData name="Behague, Sabina" userId="2f9f8379-56ce-455c-81be-d1dc66b28ae7" providerId="ADAL" clId="{B0446F3C-8AE2-4649-8A50-544A3803C0EB}" dt="2024-10-18T16:25:24.838" v="221" actId="14100"/>
          <ac:cxnSpMkLst>
            <pc:docMk/>
            <pc:sldMk cId="1620380154" sldId="371"/>
            <ac:cxnSpMk id="4" creationId="{00F27D72-2F94-3C02-F2D5-77EC7F118631}"/>
          </ac:cxnSpMkLst>
        </pc:cxnChg>
        <pc:cxnChg chg="add mod">
          <ac:chgData name="Behague, Sabina" userId="2f9f8379-56ce-455c-81be-d1dc66b28ae7" providerId="ADAL" clId="{B0446F3C-8AE2-4649-8A50-544A3803C0EB}" dt="2024-10-18T16:24:53.224" v="216" actId="14100"/>
          <ac:cxnSpMkLst>
            <pc:docMk/>
            <pc:sldMk cId="1620380154" sldId="371"/>
            <ac:cxnSpMk id="5" creationId="{60B52BD8-57E5-924C-60C0-C5913C5CB1F8}"/>
          </ac:cxnSpMkLst>
        </pc:cxnChg>
      </pc:sldChg>
      <pc:sldChg chg="addSp delSp modSp mod">
        <pc:chgData name="Behague, Sabina" userId="2f9f8379-56ce-455c-81be-d1dc66b28ae7" providerId="ADAL" clId="{B0446F3C-8AE2-4649-8A50-544A3803C0EB}" dt="2024-10-18T16:31:57.072" v="281" actId="1076"/>
        <pc:sldMkLst>
          <pc:docMk/>
          <pc:sldMk cId="1597743157" sldId="372"/>
        </pc:sldMkLst>
        <pc:spChg chg="mod topLvl">
          <ac:chgData name="Behague, Sabina" userId="2f9f8379-56ce-455c-81be-d1dc66b28ae7" providerId="ADAL" clId="{B0446F3C-8AE2-4649-8A50-544A3803C0EB}" dt="2024-10-18T16:28:34.256" v="245" actId="207"/>
          <ac:spMkLst>
            <pc:docMk/>
            <pc:sldMk cId="1597743157" sldId="372"/>
            <ac:spMk id="34" creationId="{270EAB1A-E629-6E4F-7AA4-A9F897F5B294}"/>
          </ac:spMkLst>
        </pc:spChg>
        <pc:spChg chg="mod topLvl">
          <ac:chgData name="Behague, Sabina" userId="2f9f8379-56ce-455c-81be-d1dc66b28ae7" providerId="ADAL" clId="{B0446F3C-8AE2-4649-8A50-544A3803C0EB}" dt="2024-10-18T16:28:04.989" v="241" actId="207"/>
          <ac:spMkLst>
            <pc:docMk/>
            <pc:sldMk cId="1597743157" sldId="372"/>
            <ac:spMk id="35" creationId="{4878B4B5-A677-23A7-6423-53C87BE199DC}"/>
          </ac:spMkLst>
        </pc:spChg>
        <pc:spChg chg="mod topLvl">
          <ac:chgData name="Behague, Sabina" userId="2f9f8379-56ce-455c-81be-d1dc66b28ae7" providerId="ADAL" clId="{B0446F3C-8AE2-4649-8A50-544A3803C0EB}" dt="2024-10-18T16:27:26.351" v="234" actId="207"/>
          <ac:spMkLst>
            <pc:docMk/>
            <pc:sldMk cId="1597743157" sldId="372"/>
            <ac:spMk id="36" creationId="{A7049F3F-0A4D-078B-B487-2F1CE2E98F66}"/>
          </ac:spMkLst>
        </pc:spChg>
        <pc:spChg chg="mod topLvl">
          <ac:chgData name="Behague, Sabina" userId="2f9f8379-56ce-455c-81be-d1dc66b28ae7" providerId="ADAL" clId="{B0446F3C-8AE2-4649-8A50-544A3803C0EB}" dt="2024-10-18T16:29:38.691" v="256" actId="207"/>
          <ac:spMkLst>
            <pc:docMk/>
            <pc:sldMk cId="1597743157" sldId="372"/>
            <ac:spMk id="37" creationId="{731B4279-A0C2-F144-4C31-6C3797116C2D}"/>
          </ac:spMkLst>
        </pc:spChg>
        <pc:spChg chg="mod topLvl">
          <ac:chgData name="Behague, Sabina" userId="2f9f8379-56ce-455c-81be-d1dc66b28ae7" providerId="ADAL" clId="{B0446F3C-8AE2-4649-8A50-544A3803C0EB}" dt="2024-10-18T16:27:50.779" v="238" actId="207"/>
          <ac:spMkLst>
            <pc:docMk/>
            <pc:sldMk cId="1597743157" sldId="372"/>
            <ac:spMk id="38" creationId="{199A5906-9917-2EB7-024E-DC01E7B9EAF2}"/>
          </ac:spMkLst>
        </pc:spChg>
        <pc:spChg chg="mod topLvl">
          <ac:chgData name="Behague, Sabina" userId="2f9f8379-56ce-455c-81be-d1dc66b28ae7" providerId="ADAL" clId="{B0446F3C-8AE2-4649-8A50-544A3803C0EB}" dt="2024-10-18T16:29:16.932" v="252" actId="207"/>
          <ac:spMkLst>
            <pc:docMk/>
            <pc:sldMk cId="1597743157" sldId="372"/>
            <ac:spMk id="39" creationId="{6E8C6D10-37C2-10F4-7246-4A8C59016828}"/>
          </ac:spMkLst>
        </pc:spChg>
        <pc:spChg chg="mod topLvl">
          <ac:chgData name="Behague, Sabina" userId="2f9f8379-56ce-455c-81be-d1dc66b28ae7" providerId="ADAL" clId="{B0446F3C-8AE2-4649-8A50-544A3803C0EB}" dt="2024-10-18T16:26:48.552" v="229" actId="207"/>
          <ac:spMkLst>
            <pc:docMk/>
            <pc:sldMk cId="1597743157" sldId="372"/>
            <ac:spMk id="40" creationId="{15D1C14E-0FAB-F44D-C53B-7F5A66865624}"/>
          </ac:spMkLst>
        </pc:spChg>
        <pc:spChg chg="mod topLvl">
          <ac:chgData name="Behague, Sabina" userId="2f9f8379-56ce-455c-81be-d1dc66b28ae7" providerId="ADAL" clId="{B0446F3C-8AE2-4649-8A50-544A3803C0EB}" dt="2024-10-18T16:26:55.840" v="230" actId="207"/>
          <ac:spMkLst>
            <pc:docMk/>
            <pc:sldMk cId="1597743157" sldId="372"/>
            <ac:spMk id="41" creationId="{CF6F1D29-BE84-F467-336B-84F46B33EC3D}"/>
          </ac:spMkLst>
        </pc:spChg>
        <pc:spChg chg="mod topLvl">
          <ac:chgData name="Behague, Sabina" userId="2f9f8379-56ce-455c-81be-d1dc66b28ae7" providerId="ADAL" clId="{B0446F3C-8AE2-4649-8A50-544A3803C0EB}" dt="2024-10-18T16:27:12.827" v="232" actId="207"/>
          <ac:spMkLst>
            <pc:docMk/>
            <pc:sldMk cId="1597743157" sldId="372"/>
            <ac:spMk id="42" creationId="{57110D64-1DAE-2E28-D8BD-16389CEB3A00}"/>
          </ac:spMkLst>
        </pc:spChg>
        <pc:spChg chg="mod topLvl">
          <ac:chgData name="Behague, Sabina" userId="2f9f8379-56ce-455c-81be-d1dc66b28ae7" providerId="ADAL" clId="{B0446F3C-8AE2-4649-8A50-544A3803C0EB}" dt="2024-10-18T16:29:53.298" v="258" actId="207"/>
          <ac:spMkLst>
            <pc:docMk/>
            <pc:sldMk cId="1597743157" sldId="372"/>
            <ac:spMk id="43" creationId="{7543C464-7E2A-8146-C4DD-8E03CA705266}"/>
          </ac:spMkLst>
        </pc:spChg>
        <pc:spChg chg="mod topLvl">
          <ac:chgData name="Behague, Sabina" userId="2f9f8379-56ce-455c-81be-d1dc66b28ae7" providerId="ADAL" clId="{B0446F3C-8AE2-4649-8A50-544A3803C0EB}" dt="2024-10-18T16:26:25.830" v="224" actId="207"/>
          <ac:spMkLst>
            <pc:docMk/>
            <pc:sldMk cId="1597743157" sldId="372"/>
            <ac:spMk id="44" creationId="{93D80DA1-F9AF-472A-28F6-D5030518D724}"/>
          </ac:spMkLst>
        </pc:spChg>
        <pc:spChg chg="mod topLvl">
          <ac:chgData name="Behague, Sabina" userId="2f9f8379-56ce-455c-81be-d1dc66b28ae7" providerId="ADAL" clId="{B0446F3C-8AE2-4649-8A50-544A3803C0EB}" dt="2024-10-18T16:26:35.171" v="226" actId="207"/>
          <ac:spMkLst>
            <pc:docMk/>
            <pc:sldMk cId="1597743157" sldId="372"/>
            <ac:spMk id="45" creationId="{34C0E113-1253-131C-C8C7-D2EDA633DD2D}"/>
          </ac:spMkLst>
        </pc:spChg>
        <pc:spChg chg="mod topLvl">
          <ac:chgData name="Behague, Sabina" userId="2f9f8379-56ce-455c-81be-d1dc66b28ae7" providerId="ADAL" clId="{B0446F3C-8AE2-4649-8A50-544A3803C0EB}" dt="2024-10-18T16:26:43.928" v="228" actId="207"/>
          <ac:spMkLst>
            <pc:docMk/>
            <pc:sldMk cId="1597743157" sldId="372"/>
            <ac:spMk id="46" creationId="{9340AD6A-2E1E-1B9C-12C3-D1F39BBB262F}"/>
          </ac:spMkLst>
        </pc:spChg>
        <pc:spChg chg="mod topLvl">
          <ac:chgData name="Behague, Sabina" userId="2f9f8379-56ce-455c-81be-d1dc66b28ae7" providerId="ADAL" clId="{B0446F3C-8AE2-4649-8A50-544A3803C0EB}" dt="2024-10-18T16:27:17.822" v="233" actId="207"/>
          <ac:spMkLst>
            <pc:docMk/>
            <pc:sldMk cId="1597743157" sldId="372"/>
            <ac:spMk id="47" creationId="{46957E7B-A97D-8D95-4C8F-C158BD950166}"/>
          </ac:spMkLst>
        </pc:spChg>
        <pc:spChg chg="mod topLvl">
          <ac:chgData name="Behague, Sabina" userId="2f9f8379-56ce-455c-81be-d1dc66b28ae7" providerId="ADAL" clId="{B0446F3C-8AE2-4649-8A50-544A3803C0EB}" dt="2024-10-18T16:29:43.469" v="257" actId="207"/>
          <ac:spMkLst>
            <pc:docMk/>
            <pc:sldMk cId="1597743157" sldId="372"/>
            <ac:spMk id="48" creationId="{C42508D7-BEA9-7E74-F12E-8EE705E05181}"/>
          </ac:spMkLst>
        </pc:spChg>
        <pc:spChg chg="mod topLvl">
          <ac:chgData name="Behague, Sabina" userId="2f9f8379-56ce-455c-81be-d1dc66b28ae7" providerId="ADAL" clId="{B0446F3C-8AE2-4649-8A50-544A3803C0EB}" dt="2024-10-18T16:27:36.492" v="236" actId="207"/>
          <ac:spMkLst>
            <pc:docMk/>
            <pc:sldMk cId="1597743157" sldId="372"/>
            <ac:spMk id="49" creationId="{DABA216B-F6BB-A4F6-7FBB-B28FEBEE2CAC}"/>
          </ac:spMkLst>
        </pc:spChg>
        <pc:spChg chg="mod topLvl">
          <ac:chgData name="Behague, Sabina" userId="2f9f8379-56ce-455c-81be-d1dc66b28ae7" providerId="ADAL" clId="{B0446F3C-8AE2-4649-8A50-544A3803C0EB}" dt="2024-10-18T16:29:26.229" v="254" actId="207"/>
          <ac:spMkLst>
            <pc:docMk/>
            <pc:sldMk cId="1597743157" sldId="372"/>
            <ac:spMk id="50" creationId="{46E7CCC6-2537-A1F1-73B5-A118C152461D}"/>
          </ac:spMkLst>
        </pc:spChg>
        <pc:spChg chg="mod topLvl">
          <ac:chgData name="Behague, Sabina" userId="2f9f8379-56ce-455c-81be-d1dc66b28ae7" providerId="ADAL" clId="{B0446F3C-8AE2-4649-8A50-544A3803C0EB}" dt="2024-10-18T16:27:59.945" v="240" actId="207"/>
          <ac:spMkLst>
            <pc:docMk/>
            <pc:sldMk cId="1597743157" sldId="372"/>
            <ac:spMk id="51" creationId="{E50061C7-3490-4719-9B65-2AEA726CE014}"/>
          </ac:spMkLst>
        </pc:spChg>
        <pc:spChg chg="mod topLvl">
          <ac:chgData name="Behague, Sabina" userId="2f9f8379-56ce-455c-81be-d1dc66b28ae7" providerId="ADAL" clId="{B0446F3C-8AE2-4649-8A50-544A3803C0EB}" dt="2024-10-18T16:28:41.201" v="246" actId="207"/>
          <ac:spMkLst>
            <pc:docMk/>
            <pc:sldMk cId="1597743157" sldId="372"/>
            <ac:spMk id="52" creationId="{B972BCCB-4563-F0B3-614B-1741AEC38C03}"/>
          </ac:spMkLst>
        </pc:spChg>
        <pc:spChg chg="mod topLvl">
          <ac:chgData name="Behague, Sabina" userId="2f9f8379-56ce-455c-81be-d1dc66b28ae7" providerId="ADAL" clId="{B0446F3C-8AE2-4649-8A50-544A3803C0EB}" dt="2024-10-18T16:28:29.749" v="244" actId="207"/>
          <ac:spMkLst>
            <pc:docMk/>
            <pc:sldMk cId="1597743157" sldId="372"/>
            <ac:spMk id="53" creationId="{D3E7BAB6-000C-C2D1-9AE1-3D601A7FEB0F}"/>
          </ac:spMkLst>
        </pc:spChg>
        <pc:spChg chg="mod topLvl">
          <ac:chgData name="Behague, Sabina" userId="2f9f8379-56ce-455c-81be-d1dc66b28ae7" providerId="ADAL" clId="{B0446F3C-8AE2-4649-8A50-544A3803C0EB}" dt="2024-10-18T16:27:31.652" v="235" actId="207"/>
          <ac:spMkLst>
            <pc:docMk/>
            <pc:sldMk cId="1597743157" sldId="372"/>
            <ac:spMk id="54" creationId="{783B5043-2004-549E-5E70-20152DFC6FCB}"/>
          </ac:spMkLst>
        </pc:spChg>
        <pc:spChg chg="mod topLvl">
          <ac:chgData name="Behague, Sabina" userId="2f9f8379-56ce-455c-81be-d1dc66b28ae7" providerId="ADAL" clId="{B0446F3C-8AE2-4649-8A50-544A3803C0EB}" dt="2024-10-18T16:29:07.672" v="251" actId="207"/>
          <ac:spMkLst>
            <pc:docMk/>
            <pc:sldMk cId="1597743157" sldId="372"/>
            <ac:spMk id="55" creationId="{1551D6B7-0ED3-5033-6317-A348D538E9D1}"/>
          </ac:spMkLst>
        </pc:spChg>
        <pc:spChg chg="mod topLvl">
          <ac:chgData name="Behague, Sabina" userId="2f9f8379-56ce-455c-81be-d1dc66b28ae7" providerId="ADAL" clId="{B0446F3C-8AE2-4649-8A50-544A3803C0EB}" dt="2024-10-18T16:28:14.076" v="242" actId="207"/>
          <ac:spMkLst>
            <pc:docMk/>
            <pc:sldMk cId="1597743157" sldId="372"/>
            <ac:spMk id="56" creationId="{1CBB8B45-7174-627C-1619-EAE204FFBAAE}"/>
          </ac:spMkLst>
        </pc:spChg>
        <pc:spChg chg="mod topLvl">
          <ac:chgData name="Behague, Sabina" userId="2f9f8379-56ce-455c-81be-d1dc66b28ae7" providerId="ADAL" clId="{B0446F3C-8AE2-4649-8A50-544A3803C0EB}" dt="2024-10-18T16:29:30.683" v="255" actId="207"/>
          <ac:spMkLst>
            <pc:docMk/>
            <pc:sldMk cId="1597743157" sldId="372"/>
            <ac:spMk id="57" creationId="{E5C4F2B2-D533-C1B5-F46F-00050F9A3F89}"/>
          </ac:spMkLst>
        </pc:spChg>
        <pc:spChg chg="mod topLvl">
          <ac:chgData name="Behague, Sabina" userId="2f9f8379-56ce-455c-81be-d1dc66b28ae7" providerId="ADAL" clId="{B0446F3C-8AE2-4649-8A50-544A3803C0EB}" dt="2024-10-18T16:29:21.433" v="253" actId="207"/>
          <ac:spMkLst>
            <pc:docMk/>
            <pc:sldMk cId="1597743157" sldId="372"/>
            <ac:spMk id="59" creationId="{3179DDC9-1AD9-1B8E-00B5-05FF64861BF4}"/>
          </ac:spMkLst>
        </pc:spChg>
        <pc:spChg chg="mod topLvl">
          <ac:chgData name="Behague, Sabina" userId="2f9f8379-56ce-455c-81be-d1dc66b28ae7" providerId="ADAL" clId="{B0446F3C-8AE2-4649-8A50-544A3803C0EB}" dt="2024-10-18T16:27:40.841" v="237" actId="207"/>
          <ac:spMkLst>
            <pc:docMk/>
            <pc:sldMk cId="1597743157" sldId="372"/>
            <ac:spMk id="60" creationId="{9E2964B0-DB28-8295-49DF-2D4493B09350}"/>
          </ac:spMkLst>
        </pc:spChg>
        <pc:spChg chg="mod">
          <ac:chgData name="Behague, Sabina" userId="2f9f8379-56ce-455c-81be-d1dc66b28ae7" providerId="ADAL" clId="{B0446F3C-8AE2-4649-8A50-544A3803C0EB}" dt="2024-10-18T16:30:31.463" v="264" actId="1076"/>
          <ac:spMkLst>
            <pc:docMk/>
            <pc:sldMk cId="1597743157" sldId="372"/>
            <ac:spMk id="61" creationId="{99FF1F2A-C245-5E85-6A70-5CF7B81B64F5}"/>
          </ac:spMkLst>
        </pc:spChg>
        <pc:spChg chg="mod">
          <ac:chgData name="Behague, Sabina" userId="2f9f8379-56ce-455c-81be-d1dc66b28ae7" providerId="ADAL" clId="{B0446F3C-8AE2-4649-8A50-544A3803C0EB}" dt="2024-10-18T16:27:05.086" v="231" actId="1076"/>
          <ac:spMkLst>
            <pc:docMk/>
            <pc:sldMk cId="1597743157" sldId="372"/>
            <ac:spMk id="1024" creationId="{A82A0283-BFD7-591D-039F-95E3743D4C35}"/>
          </ac:spMkLst>
        </pc:spChg>
        <pc:spChg chg="mod">
          <ac:chgData name="Behague, Sabina" userId="2f9f8379-56ce-455c-81be-d1dc66b28ae7" providerId="ADAL" clId="{B0446F3C-8AE2-4649-8A50-544A3803C0EB}" dt="2024-10-18T16:31:41.031" v="278" actId="207"/>
          <ac:spMkLst>
            <pc:docMk/>
            <pc:sldMk cId="1597743157" sldId="372"/>
            <ac:spMk id="1025" creationId="{E4927FBE-FF66-779B-4422-6DCED247384E}"/>
          </ac:spMkLst>
        </pc:spChg>
        <pc:spChg chg="mod">
          <ac:chgData name="Behague, Sabina" userId="2f9f8379-56ce-455c-81be-d1dc66b28ae7" providerId="ADAL" clId="{B0446F3C-8AE2-4649-8A50-544A3803C0EB}" dt="2024-10-18T16:31:49.542" v="280" actId="1076"/>
          <ac:spMkLst>
            <pc:docMk/>
            <pc:sldMk cId="1597743157" sldId="372"/>
            <ac:spMk id="1026" creationId="{B061BE0F-25D5-2548-CAFE-99230A4BF310}"/>
          </ac:spMkLst>
        </pc:spChg>
        <pc:spChg chg="mod">
          <ac:chgData name="Behague, Sabina" userId="2f9f8379-56ce-455c-81be-d1dc66b28ae7" providerId="ADAL" clId="{B0446F3C-8AE2-4649-8A50-544A3803C0EB}" dt="2024-10-18T16:29:02.248" v="250" actId="1076"/>
          <ac:spMkLst>
            <pc:docMk/>
            <pc:sldMk cId="1597743157" sldId="372"/>
            <ac:spMk id="1027" creationId="{FF9149B1-AEEB-2A9E-128B-869B264EE7E2}"/>
          </ac:spMkLst>
        </pc:spChg>
        <pc:spChg chg="mod">
          <ac:chgData name="Behague, Sabina" userId="2f9f8379-56ce-455c-81be-d1dc66b28ae7" providerId="ADAL" clId="{B0446F3C-8AE2-4649-8A50-544A3803C0EB}" dt="2024-10-18T16:31:24.447" v="274" actId="1076"/>
          <ac:spMkLst>
            <pc:docMk/>
            <pc:sldMk cId="1597743157" sldId="372"/>
            <ac:spMk id="1028" creationId="{980431D1-6A4E-7FD4-199D-4679E39C85FC}"/>
          </ac:spMkLst>
        </pc:spChg>
        <pc:spChg chg="mod">
          <ac:chgData name="Behague, Sabina" userId="2f9f8379-56ce-455c-81be-d1dc66b28ae7" providerId="ADAL" clId="{B0446F3C-8AE2-4649-8A50-544A3803C0EB}" dt="2024-10-18T16:31:45.025" v="279" actId="1076"/>
          <ac:spMkLst>
            <pc:docMk/>
            <pc:sldMk cId="1597743157" sldId="372"/>
            <ac:spMk id="1029" creationId="{6A71C31D-128A-E52E-117C-540BA917C951}"/>
          </ac:spMkLst>
        </pc:spChg>
        <pc:spChg chg="mod">
          <ac:chgData name="Behague, Sabina" userId="2f9f8379-56ce-455c-81be-d1dc66b28ae7" providerId="ADAL" clId="{B0446F3C-8AE2-4649-8A50-544A3803C0EB}" dt="2024-10-18T16:28:50.434" v="248" actId="1076"/>
          <ac:spMkLst>
            <pc:docMk/>
            <pc:sldMk cId="1597743157" sldId="372"/>
            <ac:spMk id="1030" creationId="{DEFFE76B-346D-7944-019F-14E8483F9AED}"/>
          </ac:spMkLst>
        </pc:spChg>
        <pc:spChg chg="mod">
          <ac:chgData name="Behague, Sabina" userId="2f9f8379-56ce-455c-81be-d1dc66b28ae7" providerId="ADAL" clId="{B0446F3C-8AE2-4649-8A50-544A3803C0EB}" dt="2024-10-18T16:26:15.827" v="222" actId="1076"/>
          <ac:spMkLst>
            <pc:docMk/>
            <pc:sldMk cId="1597743157" sldId="372"/>
            <ac:spMk id="1034" creationId="{25F3BAE1-4A90-C621-40E7-FA1B9FDAB30D}"/>
          </ac:spMkLst>
        </pc:spChg>
        <pc:spChg chg="mod">
          <ac:chgData name="Behague, Sabina" userId="2f9f8379-56ce-455c-81be-d1dc66b28ae7" providerId="ADAL" clId="{B0446F3C-8AE2-4649-8A50-544A3803C0EB}" dt="2024-10-18T16:26:38.814" v="227" actId="1076"/>
          <ac:spMkLst>
            <pc:docMk/>
            <pc:sldMk cId="1597743157" sldId="372"/>
            <ac:spMk id="1036" creationId="{D645F945-D833-D6A3-EF8E-72F2DCA32888}"/>
          </ac:spMkLst>
        </pc:spChg>
        <pc:spChg chg="mod">
          <ac:chgData name="Behague, Sabina" userId="2f9f8379-56ce-455c-81be-d1dc66b28ae7" providerId="ADAL" clId="{B0446F3C-8AE2-4649-8A50-544A3803C0EB}" dt="2024-10-18T16:31:57.072" v="281" actId="1076"/>
          <ac:spMkLst>
            <pc:docMk/>
            <pc:sldMk cId="1597743157" sldId="372"/>
            <ac:spMk id="1037" creationId="{A1CF5B0F-1403-9976-56A3-3FADDE97CA4E}"/>
          </ac:spMkLst>
        </pc:spChg>
        <pc:spChg chg="mod">
          <ac:chgData name="Behague, Sabina" userId="2f9f8379-56ce-455c-81be-d1dc66b28ae7" providerId="ADAL" clId="{B0446F3C-8AE2-4649-8A50-544A3803C0EB}" dt="2024-10-18T16:30:44.441" v="267" actId="207"/>
          <ac:spMkLst>
            <pc:docMk/>
            <pc:sldMk cId="1597743157" sldId="372"/>
            <ac:spMk id="1041" creationId="{8C35123C-D670-C378-ECC8-6605506A1A72}"/>
          </ac:spMkLst>
        </pc:spChg>
        <pc:spChg chg="mod">
          <ac:chgData name="Behague, Sabina" userId="2f9f8379-56ce-455c-81be-d1dc66b28ae7" providerId="ADAL" clId="{B0446F3C-8AE2-4649-8A50-544A3803C0EB}" dt="2024-10-18T16:30:57.614" v="270" actId="1076"/>
          <ac:spMkLst>
            <pc:docMk/>
            <pc:sldMk cId="1597743157" sldId="372"/>
            <ac:spMk id="1042" creationId="{9A074A98-D034-F420-E302-9838E7F69881}"/>
          </ac:spMkLst>
        </pc:spChg>
        <pc:spChg chg="mod">
          <ac:chgData name="Behague, Sabina" userId="2f9f8379-56ce-455c-81be-d1dc66b28ae7" providerId="ADAL" clId="{B0446F3C-8AE2-4649-8A50-544A3803C0EB}" dt="2024-10-18T16:27:55.696" v="239" actId="1076"/>
          <ac:spMkLst>
            <pc:docMk/>
            <pc:sldMk cId="1597743157" sldId="372"/>
            <ac:spMk id="1045" creationId="{DCF7B007-24DF-6B98-DCFB-89B1B00E3402}"/>
          </ac:spMkLst>
        </pc:spChg>
        <pc:spChg chg="mod">
          <ac:chgData name="Behague, Sabina" userId="2f9f8379-56ce-455c-81be-d1dc66b28ae7" providerId="ADAL" clId="{B0446F3C-8AE2-4649-8A50-544A3803C0EB}" dt="2024-10-18T16:28:20.230" v="243" actId="1076"/>
          <ac:spMkLst>
            <pc:docMk/>
            <pc:sldMk cId="1597743157" sldId="372"/>
            <ac:spMk id="1047" creationId="{ED29B35B-2C7C-5B6C-942B-DF90C5BD16D4}"/>
          </ac:spMkLst>
        </pc:spChg>
        <pc:spChg chg="mod">
          <ac:chgData name="Behague, Sabina" userId="2f9f8379-56ce-455c-81be-d1dc66b28ae7" providerId="ADAL" clId="{B0446F3C-8AE2-4649-8A50-544A3803C0EB}" dt="2024-10-18T16:30:24.087" v="262" actId="1076"/>
          <ac:spMkLst>
            <pc:docMk/>
            <pc:sldMk cId="1597743157" sldId="372"/>
            <ac:spMk id="1048" creationId="{9769CA08-A7B4-3CB4-443C-BDA547956E72}"/>
          </ac:spMkLst>
        </pc:spChg>
        <pc:spChg chg="mod">
          <ac:chgData name="Behague, Sabina" userId="2f9f8379-56ce-455c-81be-d1dc66b28ae7" providerId="ADAL" clId="{B0446F3C-8AE2-4649-8A50-544A3803C0EB}" dt="2024-10-18T16:30:40.640" v="266" actId="1076"/>
          <ac:spMkLst>
            <pc:docMk/>
            <pc:sldMk cId="1597743157" sldId="372"/>
            <ac:spMk id="1049" creationId="{CFEDB99F-D35A-DF8E-56D8-381D6EB91BBD}"/>
          </ac:spMkLst>
        </pc:spChg>
        <pc:grpChg chg="del">
          <ac:chgData name="Behague, Sabina" userId="2f9f8379-56ce-455c-81be-d1dc66b28ae7" providerId="ADAL" clId="{B0446F3C-8AE2-4649-8A50-544A3803C0EB}" dt="2024-10-18T16:26:21.114" v="223" actId="165"/>
          <ac:grpSpMkLst>
            <pc:docMk/>
            <pc:sldMk cId="1597743157" sldId="372"/>
            <ac:grpSpMk id="33" creationId="{3C8788BA-EB73-6B05-752B-FC1656DC9B5F}"/>
          </ac:grpSpMkLst>
        </pc:grpChg>
        <pc:cxnChg chg="add mod">
          <ac:chgData name="Behague, Sabina" userId="2f9f8379-56ce-455c-81be-d1dc66b28ae7" providerId="ADAL" clId="{B0446F3C-8AE2-4649-8A50-544A3803C0EB}" dt="2024-10-18T16:30:20.256" v="261" actId="14100"/>
          <ac:cxnSpMkLst>
            <pc:docMk/>
            <pc:sldMk cId="1597743157" sldId="372"/>
            <ac:cxnSpMk id="2" creationId="{4F9F52A5-CAB3-356D-E9F9-34D2366714F5}"/>
          </ac:cxnSpMkLst>
        </pc:cxnChg>
        <pc:cxnChg chg="add mod">
          <ac:chgData name="Behague, Sabina" userId="2f9f8379-56ce-455c-81be-d1dc66b28ae7" providerId="ADAL" clId="{B0446F3C-8AE2-4649-8A50-544A3803C0EB}" dt="2024-10-18T16:31:07.069" v="272" actId="14100"/>
          <ac:cxnSpMkLst>
            <pc:docMk/>
            <pc:sldMk cId="1597743157" sldId="372"/>
            <ac:cxnSpMk id="5" creationId="{667DA3F7-90D3-39CD-CF24-D346772B6A07}"/>
          </ac:cxnSpMkLst>
        </pc:cxnChg>
        <pc:cxnChg chg="add mod">
          <ac:chgData name="Behague, Sabina" userId="2f9f8379-56ce-455c-81be-d1dc66b28ae7" providerId="ADAL" clId="{B0446F3C-8AE2-4649-8A50-544A3803C0EB}" dt="2024-10-18T16:31:37.211" v="277" actId="14100"/>
          <ac:cxnSpMkLst>
            <pc:docMk/>
            <pc:sldMk cId="1597743157" sldId="372"/>
            <ac:cxnSpMk id="7" creationId="{41D948BF-FD67-1C92-D456-4940D5A18DF8}"/>
          </ac:cxnSpMkLst>
        </pc:cxnChg>
      </pc:sldChg>
    </pc:docChg>
  </pc:docChgLst>
  <pc:docChgLst>
    <pc:chgData name="Behague, Sabina" userId="2f9f8379-56ce-455c-81be-d1dc66b28ae7" providerId="ADAL" clId="{70B8B002-7638-4E3E-B42C-FBB38D9A392E}"/>
    <pc:docChg chg="modSld">
      <pc:chgData name="Behague, Sabina" userId="2f9f8379-56ce-455c-81be-d1dc66b28ae7" providerId="ADAL" clId="{70B8B002-7638-4E3E-B42C-FBB38D9A392E}" dt="2024-11-01T17:46:56.980" v="3" actId="207"/>
      <pc:docMkLst>
        <pc:docMk/>
      </pc:docMkLst>
      <pc:sldChg chg="modSp">
        <pc:chgData name="Behague, Sabina" userId="2f9f8379-56ce-455c-81be-d1dc66b28ae7" providerId="ADAL" clId="{70B8B002-7638-4E3E-B42C-FBB38D9A392E}" dt="2024-11-01T17:46:56.980" v="3" actId="207"/>
        <pc:sldMkLst>
          <pc:docMk/>
          <pc:sldMk cId="3383364338" sldId="353"/>
        </pc:sldMkLst>
        <pc:graphicFrameChg chg="mod">
          <ac:chgData name="Behague, Sabina" userId="2f9f8379-56ce-455c-81be-d1dc66b28ae7" providerId="ADAL" clId="{70B8B002-7638-4E3E-B42C-FBB38D9A392E}" dt="2024-11-01T17:46:56.980" v="3" actId="207"/>
          <ac:graphicFrameMkLst>
            <pc:docMk/>
            <pc:sldMk cId="3383364338" sldId="353"/>
            <ac:graphicFrameMk id="21" creationId="{9673CC04-08CC-5578-D046-2CD1CE6E0EBA}"/>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555555555555555E-2"/>
          <c:y val="8.1334337634391726E-2"/>
          <c:w val="0.9608888888888889"/>
          <c:h val="0.81127376142285723"/>
        </c:manualLayout>
      </c:layout>
      <c:lineChart>
        <c:grouping val="standard"/>
        <c:varyColors val="0"/>
        <c:ser>
          <c:idx val="0"/>
          <c:order val="0"/>
          <c:tx>
            <c:strRef>
              <c:f>Sheet1!$B$1</c:f>
              <c:strCache>
                <c:ptCount val="1"/>
                <c:pt idx="0">
                  <c:v>Retard de croissance</c:v>
                </c:pt>
              </c:strCache>
            </c:strRef>
          </c:tx>
          <c:spPr>
            <a:ln w="38100" cap="rnd">
              <a:solidFill>
                <a:schemeClr val="accent5"/>
              </a:solidFill>
              <a:round/>
            </a:ln>
            <a:effectLst/>
          </c:spPr>
          <c:marker>
            <c:symbol val="circle"/>
            <c:size val="5"/>
            <c:spPr>
              <a:solidFill>
                <a:schemeClr val="accent5"/>
              </a:solidFill>
              <a:ln w="38100">
                <a:solidFill>
                  <a:schemeClr val="accent5"/>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lumMod val="75000"/>
                        <a:lumOff val="25000"/>
                      </a:schemeClr>
                    </a:solidFill>
                    <a:latin typeface="+mn-lt"/>
                    <a:ea typeface="+mn-ea"/>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Sheet1!$B$2:$B$4</c:f>
              <c:numCache>
                <c:formatCode>General</c:formatCode>
                <c:ptCount val="3"/>
                <c:pt idx="0">
                  <c:v>46</c:v>
                </c:pt>
                <c:pt idx="1">
                  <c:v>43</c:v>
                </c:pt>
                <c:pt idx="2">
                  <c:v>45</c:v>
                </c:pt>
              </c:numCache>
            </c:numRef>
          </c:val>
          <c:smooth val="0"/>
          <c:extLst>
            <c:ext xmlns:c16="http://schemas.microsoft.com/office/drawing/2014/chart" uri="{C3380CC4-5D6E-409C-BE32-E72D297353CC}">
              <c16:uniqueId val="{00000000-1089-47AE-A0CB-AAADC8A2FF6B}"/>
            </c:ext>
          </c:extLst>
        </c:ser>
        <c:ser>
          <c:idx val="1"/>
          <c:order val="1"/>
          <c:tx>
            <c:strRef>
              <c:f>Sheet1!$C$1</c:f>
              <c:strCache>
                <c:ptCount val="1"/>
                <c:pt idx="0">
                  <c:v>Insuffisance ponderale</c:v>
                </c:pt>
              </c:strCache>
            </c:strRef>
          </c:tx>
          <c:spPr>
            <a:ln w="38100" cap="rnd">
              <a:solidFill>
                <a:schemeClr val="accent4"/>
              </a:solidFill>
              <a:round/>
            </a:ln>
            <a:effectLst/>
          </c:spPr>
          <c:marker>
            <c:symbol val="circle"/>
            <c:size val="5"/>
            <c:spPr>
              <a:solidFill>
                <a:schemeClr val="accent4"/>
              </a:solidFill>
              <a:ln w="38100">
                <a:solidFill>
                  <a:schemeClr val="accent4"/>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lumMod val="75000"/>
                        <a:lumOff val="25000"/>
                      </a:schemeClr>
                    </a:solidFill>
                    <a:latin typeface="+mn-lt"/>
                    <a:ea typeface="+mn-ea"/>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Sheet1!$C$2:$C$4</c:f>
              <c:numCache>
                <c:formatCode>General</c:formatCode>
                <c:ptCount val="3"/>
                <c:pt idx="0">
                  <c:v>25</c:v>
                </c:pt>
                <c:pt idx="1">
                  <c:v>23</c:v>
                </c:pt>
                <c:pt idx="2">
                  <c:v>25</c:v>
                </c:pt>
              </c:numCache>
            </c:numRef>
          </c:val>
          <c:smooth val="0"/>
          <c:extLst>
            <c:ext xmlns:c16="http://schemas.microsoft.com/office/drawing/2014/chart" uri="{C3380CC4-5D6E-409C-BE32-E72D297353CC}">
              <c16:uniqueId val="{00000004-1089-47AE-A0CB-AAADC8A2FF6B}"/>
            </c:ext>
          </c:extLst>
        </c:ser>
        <c:ser>
          <c:idx val="2"/>
          <c:order val="2"/>
          <c:tx>
            <c:strRef>
              <c:f>Sheet1!$D$1</c:f>
              <c:strCache>
                <c:ptCount val="1"/>
                <c:pt idx="0">
                  <c:v>Émaciation</c:v>
                </c:pt>
              </c:strCache>
            </c:strRef>
          </c:tx>
          <c:spPr>
            <a:ln w="38100" cap="rnd">
              <a:solidFill>
                <a:schemeClr val="accent6"/>
              </a:solidFill>
              <a:round/>
            </a:ln>
            <a:effectLst/>
          </c:spPr>
          <c:marker>
            <c:symbol val="circle"/>
            <c:size val="5"/>
            <c:spPr>
              <a:solidFill>
                <a:schemeClr val="accent6"/>
              </a:solidFill>
              <a:ln w="38100">
                <a:solidFill>
                  <a:schemeClr val="accent6"/>
                </a:solidFill>
              </a:ln>
              <a:effectLst/>
            </c:spPr>
          </c:marker>
          <c:dLbls>
            <c:dLbl>
              <c:idx val="2"/>
              <c:layout>
                <c:manualLayout>
                  <c:x val="-4.8819906302723587E-3"/>
                  <c:y val="-8.6910191768891625E-3"/>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4F7-41A4-84FE-9CE65799357A}"/>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lumMod val="75000"/>
                        <a:lumOff val="25000"/>
                      </a:schemeClr>
                    </a:solidFill>
                    <a:latin typeface="+mn-lt"/>
                    <a:ea typeface="+mn-ea"/>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Sheet1!$D$2:$D$4</c:f>
              <c:numCache>
                <c:formatCode>General</c:formatCode>
                <c:ptCount val="3"/>
                <c:pt idx="0">
                  <c:v>10</c:v>
                </c:pt>
                <c:pt idx="1">
                  <c:v>8</c:v>
                </c:pt>
                <c:pt idx="2">
                  <c:v>7</c:v>
                </c:pt>
              </c:numCache>
            </c:numRef>
          </c:val>
          <c:smooth val="0"/>
          <c:extLst>
            <c:ext xmlns:c16="http://schemas.microsoft.com/office/drawing/2014/chart" uri="{C3380CC4-5D6E-409C-BE32-E72D297353CC}">
              <c16:uniqueId val="{00000000-92AB-490F-91B3-D0DE285BD5A6}"/>
            </c:ext>
          </c:extLst>
        </c:ser>
        <c:ser>
          <c:idx val="3"/>
          <c:order val="3"/>
          <c:tx>
            <c:strRef>
              <c:f>Sheet1!$E$1</c:f>
              <c:strCache>
                <c:ptCount val="1"/>
                <c:pt idx="0">
                  <c:v>Surpoids</c:v>
                </c:pt>
              </c:strCache>
            </c:strRef>
          </c:tx>
          <c:spPr>
            <a:ln w="38100" cap="rnd">
              <a:solidFill>
                <a:schemeClr val="accent3"/>
              </a:solidFill>
              <a:round/>
            </a:ln>
            <a:effectLst/>
          </c:spPr>
          <c:marker>
            <c:symbol val="circle"/>
            <c:size val="5"/>
            <c:spPr>
              <a:solidFill>
                <a:schemeClr val="accent3"/>
              </a:solidFill>
              <a:ln w="38100">
                <a:solidFill>
                  <a:schemeClr val="accent3"/>
                </a:solidFill>
              </a:ln>
              <a:effectLst/>
            </c:spPr>
          </c:marker>
          <c:dLbls>
            <c:dLbl>
              <c:idx val="0"/>
              <c:layout>
                <c:manualLayout>
                  <c:x val="-3.8990429307908366E-2"/>
                  <c:y val="2.6236883107868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4F7-41A4-84FE-9CE65799357A}"/>
                </c:ext>
              </c:extLst>
            </c:dLbl>
            <c:dLbl>
              <c:idx val="1"/>
              <c:layout>
                <c:manualLayout>
                  <c:x val="-6.4984048846513945E-2"/>
                  <c:y val="3.148425972944195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4F7-41A4-84FE-9CE65799357A}"/>
                </c:ext>
              </c:extLst>
            </c:dLbl>
            <c:dLbl>
              <c:idx val="2"/>
              <c:layout>
                <c:manualLayout>
                  <c:x val="3.3344876103689469E-2"/>
                  <c:y val="1.961217341794684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2962-4176-AA20-14DFF5733F97}"/>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lumMod val="75000"/>
                        <a:lumOff val="25000"/>
                      </a:schemeClr>
                    </a:solidFill>
                    <a:latin typeface="+mn-lt"/>
                    <a:ea typeface="+mn-ea"/>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2013-2014</c:v>
                </c:pt>
                <c:pt idx="2">
                  <c:v>EDS-RDC III 2023-2024</c:v>
                </c:pt>
              </c:strCache>
            </c:strRef>
          </c:cat>
          <c:val>
            <c:numRef>
              <c:f>Sheet1!$E$2:$E$4</c:f>
              <c:numCache>
                <c:formatCode>General</c:formatCode>
                <c:ptCount val="3"/>
                <c:pt idx="0">
                  <c:v>6</c:v>
                </c:pt>
                <c:pt idx="1">
                  <c:v>4</c:v>
                </c:pt>
                <c:pt idx="2">
                  <c:v>4</c:v>
                </c:pt>
              </c:numCache>
            </c:numRef>
          </c:val>
          <c:smooth val="0"/>
          <c:extLst>
            <c:ext xmlns:c16="http://schemas.microsoft.com/office/drawing/2014/chart" uri="{C3380CC4-5D6E-409C-BE32-E72D297353CC}">
              <c16:uniqueId val="{00000001-2962-4176-AA20-14DFF5733F97}"/>
            </c:ext>
          </c:extLst>
        </c:ser>
        <c:dLbls>
          <c:dLblPos val="t"/>
          <c:showLegendKey val="0"/>
          <c:showVal val="1"/>
          <c:showCatName val="0"/>
          <c:showSerName val="0"/>
          <c:showPercent val="0"/>
          <c:showBubbleSize val="0"/>
        </c:dLbls>
        <c:marker val="1"/>
        <c:smooth val="0"/>
        <c:axId val="211592223"/>
        <c:axId val="211586815"/>
      </c:lineChart>
      <c:catAx>
        <c:axId val="211592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fr-FR"/>
          </a:p>
        </c:txPr>
        <c:crossAx val="211586815"/>
        <c:crosses val="autoZero"/>
        <c:auto val="1"/>
        <c:lblAlgn val="ctr"/>
        <c:lblOffset val="100"/>
        <c:noMultiLvlLbl val="0"/>
      </c:catAx>
      <c:valAx>
        <c:axId val="211586815"/>
        <c:scaling>
          <c:orientation val="minMax"/>
          <c:max val="80"/>
          <c:min val="0"/>
        </c:scaling>
        <c:delete val="1"/>
        <c:axPos val="l"/>
        <c:numFmt formatCode="General" sourceLinked="1"/>
        <c:majorTickMark val="none"/>
        <c:minorTickMark val="none"/>
        <c:tickLblPos val="nextTo"/>
        <c:crossAx val="2115922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54421466498571558"/>
          <c:y val="1.031853778424862E-2"/>
          <c:w val="0.38976110538375958"/>
          <c:h val="0.97488245961600806"/>
        </c:manualLayout>
      </c:layout>
      <c:barChart>
        <c:barDir val="bar"/>
        <c:grouping val="clustered"/>
        <c:varyColors val="0"/>
        <c:ser>
          <c:idx val="0"/>
          <c:order val="0"/>
          <c:tx>
            <c:strRef>
              <c:f>Sheet1!$B$1</c:f>
              <c:strCache>
                <c:ptCount val="1"/>
                <c:pt idx="0">
                  <c:v>Column3</c:v>
                </c:pt>
              </c:strCache>
            </c:strRef>
          </c:tx>
          <c:spPr>
            <a:solidFill>
              <a:schemeClr val="accent5"/>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D-BBE1-4482-A3B2-E945EA6E056B}"/>
              </c:ext>
            </c:extLst>
          </c:dPt>
          <c:dPt>
            <c:idx val="1"/>
            <c:invertIfNegative val="0"/>
            <c:bubble3D val="0"/>
            <c:spPr>
              <a:solidFill>
                <a:schemeClr val="accent6"/>
              </a:solidFill>
              <a:ln>
                <a:noFill/>
              </a:ln>
              <a:effectLst/>
            </c:spPr>
            <c:extLst>
              <c:ext xmlns:c16="http://schemas.microsoft.com/office/drawing/2014/chart" uri="{C3380CC4-5D6E-409C-BE32-E72D297353CC}">
                <c16:uniqueId val="{00000001-9FA7-40E9-830A-39DF184E10B9}"/>
              </c:ext>
            </c:extLst>
          </c:dPt>
          <c:dPt>
            <c:idx val="2"/>
            <c:invertIfNegative val="0"/>
            <c:bubble3D val="0"/>
            <c:spPr>
              <a:solidFill>
                <a:schemeClr val="accent6"/>
              </a:solidFill>
              <a:ln>
                <a:noFill/>
              </a:ln>
              <a:effectLst/>
            </c:spPr>
            <c:extLst>
              <c:ext xmlns:c16="http://schemas.microsoft.com/office/drawing/2014/chart" uri="{C3380CC4-5D6E-409C-BE32-E72D297353CC}">
                <c16:uniqueId val="{00000000-BBE1-4482-A3B2-E945EA6E056B}"/>
              </c:ext>
            </c:extLst>
          </c:dPt>
          <c:dPt>
            <c:idx val="3"/>
            <c:invertIfNegative val="0"/>
            <c:bubble3D val="0"/>
            <c:spPr>
              <a:solidFill>
                <a:schemeClr val="accent6"/>
              </a:solidFill>
              <a:ln>
                <a:noFill/>
              </a:ln>
              <a:effectLst/>
            </c:spPr>
            <c:extLst>
              <c:ext xmlns:c16="http://schemas.microsoft.com/office/drawing/2014/chart" uri="{C3380CC4-5D6E-409C-BE32-E72D297353CC}">
                <c16:uniqueId val="{00000000-9FA7-40E9-830A-39DF184E10B9}"/>
              </c:ext>
            </c:extLst>
          </c:dPt>
          <c:dPt>
            <c:idx val="4"/>
            <c:invertIfNegative val="0"/>
            <c:bubble3D val="0"/>
            <c:spPr>
              <a:solidFill>
                <a:schemeClr val="accent6"/>
              </a:solidFill>
              <a:ln>
                <a:noFill/>
              </a:ln>
              <a:effectLst/>
            </c:spPr>
            <c:extLst>
              <c:ext xmlns:c16="http://schemas.microsoft.com/office/drawing/2014/chart" uri="{C3380CC4-5D6E-409C-BE32-E72D297353CC}">
                <c16:uniqueId val="{0000000E-BBE1-4482-A3B2-E945EA6E056B}"/>
              </c:ext>
            </c:extLst>
          </c:dPt>
          <c:dPt>
            <c:idx val="5"/>
            <c:invertIfNegative val="0"/>
            <c:bubble3D val="0"/>
            <c:spPr>
              <a:solidFill>
                <a:schemeClr val="accent2">
                  <a:lumMod val="50000"/>
                </a:schemeClr>
              </a:solidFill>
              <a:ln>
                <a:noFill/>
              </a:ln>
              <a:effectLst/>
            </c:spPr>
            <c:extLst>
              <c:ext xmlns:c16="http://schemas.microsoft.com/office/drawing/2014/chart" uri="{C3380CC4-5D6E-409C-BE32-E72D297353CC}">
                <c16:uniqueId val="{0000000C-BBE1-4482-A3B2-E945EA6E056B}"/>
              </c:ext>
            </c:extLst>
          </c:dPt>
          <c:dPt>
            <c:idx val="10"/>
            <c:invertIfNegative val="0"/>
            <c:bubble3D val="0"/>
            <c:spPr>
              <a:solidFill>
                <a:schemeClr val="accent1"/>
              </a:solidFill>
              <a:ln>
                <a:noFill/>
              </a:ln>
              <a:effectLst/>
            </c:spPr>
            <c:extLst>
              <c:ext xmlns:c16="http://schemas.microsoft.com/office/drawing/2014/chart" uri="{C3380CC4-5D6E-409C-BE32-E72D297353CC}">
                <c16:uniqueId val="{00000007-BBE1-4482-A3B2-E945EA6E056B}"/>
              </c:ext>
            </c:extLst>
          </c:dPt>
          <c:dPt>
            <c:idx val="11"/>
            <c:invertIfNegative val="0"/>
            <c:bubble3D val="0"/>
            <c:spPr>
              <a:solidFill>
                <a:schemeClr val="accent1">
                  <a:lumMod val="40000"/>
                  <a:lumOff val="60000"/>
                </a:schemeClr>
              </a:solidFill>
              <a:ln>
                <a:noFill/>
              </a:ln>
              <a:effectLst/>
            </c:spPr>
            <c:extLst>
              <c:ext xmlns:c16="http://schemas.microsoft.com/office/drawing/2014/chart" uri="{C3380CC4-5D6E-409C-BE32-E72D297353CC}">
                <c16:uniqueId val="{00000006-BBE1-4482-A3B2-E945EA6E056B}"/>
              </c:ext>
            </c:extLst>
          </c:dPt>
          <c:dPt>
            <c:idx val="12"/>
            <c:invertIfNegative val="0"/>
            <c:bubble3D val="0"/>
            <c:spPr>
              <a:solidFill>
                <a:schemeClr val="accent2"/>
              </a:solidFill>
              <a:ln>
                <a:noFill/>
              </a:ln>
              <a:effectLst/>
            </c:spPr>
            <c:extLst>
              <c:ext xmlns:c16="http://schemas.microsoft.com/office/drawing/2014/chart" uri="{C3380CC4-5D6E-409C-BE32-E72D297353CC}">
                <c16:uniqueId val="{00000005-BBE1-4482-A3B2-E945EA6E056B}"/>
              </c:ext>
            </c:extLst>
          </c:dPt>
          <c:dPt>
            <c:idx val="13"/>
            <c:invertIfNegative val="0"/>
            <c:bubble3D val="0"/>
            <c:spPr>
              <a:solidFill>
                <a:schemeClr val="accent3"/>
              </a:solidFill>
              <a:ln>
                <a:noFill/>
              </a:ln>
              <a:effectLst/>
            </c:spPr>
            <c:extLst>
              <c:ext xmlns:c16="http://schemas.microsoft.com/office/drawing/2014/chart" uri="{C3380CC4-5D6E-409C-BE32-E72D297353CC}">
                <c16:uniqueId val="{00000004-BBE1-4482-A3B2-E945EA6E056B}"/>
              </c:ext>
            </c:extLst>
          </c:dPt>
          <c:dPt>
            <c:idx val="14"/>
            <c:invertIfNegative val="0"/>
            <c:bubble3D val="0"/>
            <c:spPr>
              <a:solidFill>
                <a:schemeClr val="accent3"/>
              </a:solidFill>
              <a:ln>
                <a:noFill/>
              </a:ln>
              <a:effectLst/>
            </c:spPr>
            <c:extLst>
              <c:ext xmlns:c16="http://schemas.microsoft.com/office/drawing/2014/chart" uri="{C3380CC4-5D6E-409C-BE32-E72D297353CC}">
                <c16:uniqueId val="{00000003-BBE1-4482-A3B2-E945EA6E056B}"/>
              </c:ext>
            </c:extLst>
          </c:dPt>
          <c:dPt>
            <c:idx val="15"/>
            <c:invertIfNegative val="0"/>
            <c:bubble3D val="0"/>
            <c:spPr>
              <a:solidFill>
                <a:schemeClr val="accent3"/>
              </a:solidFill>
              <a:ln>
                <a:noFill/>
              </a:ln>
              <a:effectLst/>
            </c:spPr>
            <c:extLst>
              <c:ext xmlns:c16="http://schemas.microsoft.com/office/drawing/2014/chart" uri="{C3380CC4-5D6E-409C-BE32-E72D297353CC}">
                <c16:uniqueId val="{00000002-BBE1-4482-A3B2-E945EA6E056B}"/>
              </c:ext>
            </c:extLst>
          </c:dPt>
          <c:dPt>
            <c:idx val="16"/>
            <c:invertIfNegative val="0"/>
            <c:bubble3D val="0"/>
            <c:spPr>
              <a:solidFill>
                <a:schemeClr val="accent4"/>
              </a:solidFill>
              <a:ln>
                <a:noFill/>
              </a:ln>
              <a:effectLst/>
            </c:spPr>
            <c:extLst>
              <c:ext xmlns:c16="http://schemas.microsoft.com/office/drawing/2014/chart" uri="{C3380CC4-5D6E-409C-BE32-E72D297353CC}">
                <c16:uniqueId val="{00000001-BBE1-4482-A3B2-E945EA6E056B}"/>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Déjà allaité</c:v>
                </c:pt>
                <c:pt idx="1">
                  <c:v>Consommé des aliments et des boissons d'au moins 5 groupes parmi les 8 groupes définis</c:v>
                </c:pt>
                <c:pt idx="2">
                  <c:v>Consommé, au moins le nombre minimum de fois, des aliments solides, semi-solides ou mous (incluant aussi les produits laitiers pour les enfants non allaités)</c:v>
                </c:pt>
                <c:pt idx="3">
                  <c:v>Reçu au moins 2 repas lactés</c:v>
                </c:pt>
                <c:pt idx="4">
                  <c:v>Consommation d'oeufs et/ou produits carnés </c:v>
                </c:pt>
                <c:pt idx="5">
                  <c:v>Nourri au biberon</c:v>
                </c:pt>
              </c:strCache>
            </c:strRef>
          </c:cat>
          <c:val>
            <c:numRef>
              <c:f>Sheet1!$B$2:$B$7</c:f>
              <c:numCache>
                <c:formatCode>General</c:formatCode>
                <c:ptCount val="6"/>
                <c:pt idx="0">
                  <c:v>93</c:v>
                </c:pt>
                <c:pt idx="1">
                  <c:v>14</c:v>
                </c:pt>
                <c:pt idx="2">
                  <c:v>24</c:v>
                </c:pt>
                <c:pt idx="3">
                  <c:v>12</c:v>
                </c:pt>
                <c:pt idx="4">
                  <c:v>42</c:v>
                </c:pt>
                <c:pt idx="5">
                  <c:v>11</c:v>
                </c:pt>
              </c:numCache>
            </c:numRef>
          </c:val>
          <c:extLst>
            <c:ext xmlns:c16="http://schemas.microsoft.com/office/drawing/2014/chart" uri="{C3380CC4-5D6E-409C-BE32-E72D297353CC}">
              <c16:uniqueId val="{00000000-327B-40BC-B9D8-ADA0507DC47F}"/>
            </c:ext>
          </c:extLst>
        </c:ser>
        <c:dLbls>
          <c:dLblPos val="outEnd"/>
          <c:showLegendKey val="0"/>
          <c:showVal val="1"/>
          <c:showCatName val="0"/>
          <c:showSerName val="0"/>
          <c:showPercent val="0"/>
          <c:showBubbleSize val="0"/>
        </c:dLbls>
        <c:gapWidth val="182"/>
        <c:axId val="76059055"/>
        <c:axId val="76059471"/>
      </c:barChart>
      <c:catAx>
        <c:axId val="76059055"/>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76059471"/>
        <c:crosses val="autoZero"/>
        <c:auto val="1"/>
        <c:lblAlgn val="ctr"/>
        <c:lblOffset val="100"/>
        <c:noMultiLvlLbl val="0"/>
      </c:catAx>
      <c:valAx>
        <c:axId val="76059471"/>
        <c:scaling>
          <c:orientation val="minMax"/>
          <c:max val="100"/>
        </c:scaling>
        <c:delete val="1"/>
        <c:axPos val="b"/>
        <c:numFmt formatCode="General" sourceLinked="1"/>
        <c:majorTickMark val="none"/>
        <c:minorTickMark val="none"/>
        <c:tickLblPos val="nextTo"/>
        <c:crossAx val="7605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1.7771257147913999E-2"/>
          <c:w val="0.95416666666666672"/>
          <c:h val="0.85623863371055375"/>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6</c:v>
                </c:pt>
                <c:pt idx="1">
                  <c:v>9</c:v>
                </c:pt>
                <c:pt idx="2">
                  <c:v>5</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2.6298013786338992E-2"/>
          <c:w val="0.95416666666666672"/>
          <c:h val="0.79234852736833494"/>
        </c:manualLayout>
      </c:layout>
      <c:barChart>
        <c:barDir val="col"/>
        <c:grouping val="clustered"/>
        <c:varyColors val="0"/>
        <c:ser>
          <c:idx val="0"/>
          <c:order val="0"/>
          <c:tx>
            <c:strRef>
              <c:f>Sheet1!$A$2</c:f>
              <c:strCache>
                <c:ptCount val="1"/>
                <c:pt idx="0">
                  <c:v>Anémie
(&lt;11.0 g/dl) </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1-281C-4A05-A9CC-7B661E5EE537}"/>
              </c:ext>
            </c:extLst>
          </c:dPt>
          <c:dPt>
            <c:idx val="3"/>
            <c:invertIfNegative val="0"/>
            <c:bubble3D val="0"/>
            <c:spPr>
              <a:solidFill>
                <a:schemeClr val="accent5"/>
              </a:solidFill>
              <a:ln>
                <a:noFill/>
              </a:ln>
              <a:effectLst/>
            </c:spPr>
            <c:extLst>
              <c:ext xmlns:c16="http://schemas.microsoft.com/office/drawing/2014/chart" uri="{C3380CC4-5D6E-409C-BE32-E72D297353CC}">
                <c16:uniqueId val="{00000005-697D-4509-A09E-41A9F553532F}"/>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0-AA91-4900-ADB9-41214B50E529}"/>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Anémie
(&lt;11.0 g/dl) </c:v>
                </c:pt>
                <c:pt idx="1">
                  <c:v>Légère
(10.0-10.9 g/dl)</c:v>
                </c:pt>
                <c:pt idx="2">
                  <c:v>Modérée
(7.0-9.9 g/dl)</c:v>
                </c:pt>
                <c:pt idx="3">
                  <c:v>Sévère
(&lt;7.0 g/dl)</c:v>
                </c:pt>
              </c:strCache>
            </c:strRef>
          </c:cat>
          <c:val>
            <c:numRef>
              <c:f>Sheet1!$B$2:$B$5</c:f>
              <c:numCache>
                <c:formatCode>General</c:formatCode>
                <c:ptCount val="4"/>
                <c:pt idx="0">
                  <c:v>70</c:v>
                </c:pt>
                <c:pt idx="1">
                  <c:v>28</c:v>
                </c:pt>
                <c:pt idx="2">
                  <c:v>38</c:v>
                </c:pt>
                <c:pt idx="3">
                  <c:v>4</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154227730193849E-2"/>
          <c:y val="7.9399689775550022E-2"/>
          <c:w val="0.96691542482966519"/>
          <c:h val="0.81368928113237282"/>
        </c:manualLayout>
      </c:layout>
      <c:barChart>
        <c:barDir val="col"/>
        <c:grouping val="clustered"/>
        <c:varyColors val="0"/>
        <c:ser>
          <c:idx val="0"/>
          <c:order val="0"/>
          <c:tx>
            <c:strRef>
              <c:f>Sheet1!$B$1</c:f>
              <c:strCache>
                <c:ptCount val="1"/>
                <c:pt idx="0">
                  <c:v>Enceinte</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Anémie</c:v>
                </c:pt>
                <c:pt idx="1">
                  <c:v>Légère</c:v>
                </c:pt>
                <c:pt idx="2">
                  <c:v>Modérée</c:v>
                </c:pt>
                <c:pt idx="3">
                  <c:v>Sévère</c:v>
                </c:pt>
              </c:strCache>
            </c:strRef>
          </c:cat>
          <c:val>
            <c:numRef>
              <c:f>Sheet1!$B$2:$B$5</c:f>
              <c:numCache>
                <c:formatCode>General</c:formatCode>
                <c:ptCount val="4"/>
                <c:pt idx="0">
                  <c:v>49</c:v>
                </c:pt>
                <c:pt idx="1">
                  <c:v>24</c:v>
                </c:pt>
                <c:pt idx="2">
                  <c:v>24</c:v>
                </c:pt>
                <c:pt idx="3">
                  <c:v>2</c:v>
                </c:pt>
              </c:numCache>
            </c:numRef>
          </c:val>
          <c:extLst>
            <c:ext xmlns:c16="http://schemas.microsoft.com/office/drawing/2014/chart" uri="{C3380CC4-5D6E-409C-BE32-E72D297353CC}">
              <c16:uniqueId val="{00000000-BF43-4728-95B4-93AF2E8F2EE4}"/>
            </c:ext>
          </c:extLst>
        </c:ser>
        <c:ser>
          <c:idx val="1"/>
          <c:order val="1"/>
          <c:tx>
            <c:strRef>
              <c:f>Sheet1!$C$1</c:f>
              <c:strCache>
                <c:ptCount val="1"/>
                <c:pt idx="0">
                  <c:v>Non enceinte</c:v>
                </c:pt>
              </c:strCache>
            </c:strRef>
          </c:tx>
          <c:spPr>
            <a:solidFill>
              <a:srgbClr val="C7D6EE"/>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Anémie</c:v>
                </c:pt>
                <c:pt idx="1">
                  <c:v>Légère</c:v>
                </c:pt>
                <c:pt idx="2">
                  <c:v>Modérée</c:v>
                </c:pt>
                <c:pt idx="3">
                  <c:v>Sévère</c:v>
                </c:pt>
              </c:strCache>
            </c:strRef>
          </c:cat>
          <c:val>
            <c:numRef>
              <c:f>Sheet1!$C$2:$C$5</c:f>
              <c:numCache>
                <c:formatCode>General</c:formatCode>
                <c:ptCount val="4"/>
                <c:pt idx="0">
                  <c:v>51</c:v>
                </c:pt>
                <c:pt idx="1">
                  <c:v>26</c:v>
                </c:pt>
                <c:pt idx="2">
                  <c:v>23</c:v>
                </c:pt>
                <c:pt idx="3">
                  <c:v>2</c:v>
                </c:pt>
              </c:numCache>
            </c:numRef>
          </c:val>
          <c:extLst>
            <c:ext xmlns:c16="http://schemas.microsoft.com/office/drawing/2014/chart" uri="{C3380CC4-5D6E-409C-BE32-E72D297353CC}">
              <c16:uniqueId val="{00000001-BF43-4728-95B4-93AF2E8F2EE4}"/>
            </c:ext>
          </c:extLst>
        </c:ser>
        <c:dLbls>
          <c:dLblPos val="outEnd"/>
          <c:showLegendKey val="0"/>
          <c:showVal val="1"/>
          <c:showCatName val="0"/>
          <c:showSerName val="0"/>
          <c:showPercent val="0"/>
          <c:showBubbleSize val="0"/>
        </c:dLbls>
        <c:gapWidth val="100"/>
        <c:overlap val="-5"/>
        <c:axId val="223724927"/>
        <c:axId val="223736159"/>
      </c:barChart>
      <c:catAx>
        <c:axId val="223724927"/>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23736159"/>
        <c:crosses val="autoZero"/>
        <c:auto val="1"/>
        <c:lblAlgn val="ctr"/>
        <c:lblOffset val="100"/>
        <c:noMultiLvlLbl val="0"/>
      </c:catAx>
      <c:valAx>
        <c:axId val="223736159"/>
        <c:scaling>
          <c:orientation val="minMax"/>
          <c:max val="80"/>
        </c:scaling>
        <c:delete val="1"/>
        <c:axPos val="l"/>
        <c:numFmt formatCode="General" sourceLinked="1"/>
        <c:majorTickMark val="none"/>
        <c:minorTickMark val="none"/>
        <c:tickLblPos val="nextTo"/>
        <c:crossAx val="223724927"/>
        <c:crosses val="autoZero"/>
        <c:crossBetween val="between"/>
      </c:valAx>
      <c:spPr>
        <a:noFill/>
        <a:ln>
          <a:noFill/>
        </a:ln>
        <a:effectLst/>
      </c:spPr>
    </c:plotArea>
    <c:legend>
      <c:legendPos val="t"/>
      <c:layout>
        <c:manualLayout>
          <c:xMode val="edge"/>
          <c:yMode val="edge"/>
          <c:x val="0.27693626687803496"/>
          <c:y val="2.1294220553904545E-3"/>
          <c:w val="0.43916215541414061"/>
          <c:h val="7.74851985705379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7135655537838568E-3"/>
          <c:y val="8.9069498281710846E-2"/>
          <c:w val="0.99415744743806811"/>
          <c:h val="0.57776627550594728"/>
        </c:manualLayout>
      </c:layout>
      <c:barChart>
        <c:barDir val="col"/>
        <c:grouping val="clustered"/>
        <c:varyColors val="0"/>
        <c:ser>
          <c:idx val="0"/>
          <c:order val="0"/>
          <c:tx>
            <c:strRef>
              <c:f>Sheet1!$A$2</c:f>
              <c:strCache>
                <c:ptCount val="1"/>
                <c:pt idx="0">
                  <c:v>Fer, en sirop ou en comprimés
dans les 12 derniers mois</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1-AA04-4D38-86A0-DBB3EF858D9D}"/>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3-AA04-4D38-86A0-DBB3EF858D9D}"/>
              </c:ext>
            </c:extLst>
          </c:dPt>
          <c:dPt>
            <c:idx val="3"/>
            <c:invertIfNegative val="0"/>
            <c:bubble3D val="0"/>
            <c:spPr>
              <a:solidFill>
                <a:schemeClr val="accent5"/>
              </a:solidFill>
              <a:ln>
                <a:noFill/>
              </a:ln>
              <a:effectLst/>
            </c:spPr>
            <c:extLst>
              <c:ext xmlns:c16="http://schemas.microsoft.com/office/drawing/2014/chart" uri="{C3380CC4-5D6E-409C-BE32-E72D297353CC}">
                <c16:uniqueId val="{00000005-AA04-4D38-86A0-DBB3EF858D9D}"/>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7-AA04-4D38-86A0-DBB3EF858D9D}"/>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Fer, en sirop ou en comprimés
dans les 12 derniers mois</c:v>
                </c:pt>
                <c:pt idx="1">
                  <c:v>Micronutriments multiples en poudre 
dans les 12 dermiers mois</c:v>
                </c:pt>
                <c:pt idx="2">
                  <c:v>Suppléments contenant du fer 
dans les 12 derniers mois</c:v>
                </c:pt>
                <c:pt idx="3">
                  <c:v>Suppléments de vitamine A 
dans les 6 derniers mois</c:v>
                </c:pt>
                <c:pt idx="5">
                  <c:v>Médicaments pour le déparasitage
 dans les 6 derniers mois</c:v>
                </c:pt>
              </c:strCache>
            </c:strRef>
          </c:cat>
          <c:val>
            <c:numRef>
              <c:f>Sheet1!$B$2:$B$7</c:f>
              <c:numCache>
                <c:formatCode>General</c:formatCode>
                <c:ptCount val="6"/>
                <c:pt idx="0">
                  <c:v>20</c:v>
                </c:pt>
                <c:pt idx="1">
                  <c:v>16</c:v>
                </c:pt>
                <c:pt idx="2">
                  <c:v>23</c:v>
                </c:pt>
                <c:pt idx="3">
                  <c:v>53</c:v>
                </c:pt>
                <c:pt idx="5">
                  <c:v>55</c:v>
                </c:pt>
              </c:numCache>
            </c:numRef>
          </c:val>
          <c:extLst>
            <c:ext xmlns:c16="http://schemas.microsoft.com/office/drawing/2014/chart" uri="{C3380CC4-5D6E-409C-BE32-E72D297353CC}">
              <c16:uniqueId val="{00000008-AA04-4D38-86A0-DBB3EF858D9D}"/>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228501013243912"/>
          <c:y val="0.12510970948581407"/>
          <c:w val="0.80158472240809453"/>
          <c:h val="0.84639590953676536"/>
        </c:manualLayout>
      </c:layout>
      <c:barChart>
        <c:barDir val="bar"/>
        <c:grouping val="percentStacked"/>
        <c:varyColors val="0"/>
        <c:ser>
          <c:idx val="0"/>
          <c:order val="0"/>
          <c:tx>
            <c:strRef>
              <c:f>Sheet1!$B$1</c:f>
              <c:strCache>
                <c:ptCount val="1"/>
                <c:pt idx="0">
                  <c:v>Maigreur modérée ou sévère</c:v>
                </c:pt>
              </c:strCache>
            </c:strRef>
          </c:tx>
          <c:spPr>
            <a:solidFill>
              <a:srgbClr val="0071BB"/>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Femmes de 15-19 ans</c:v>
                </c:pt>
                <c:pt idx="1">
                  <c:v>Femmes de 20-49 ans</c:v>
                </c:pt>
              </c:strCache>
            </c:strRef>
          </c:cat>
          <c:val>
            <c:numRef>
              <c:f>Sheet1!$B$2:$B$3</c:f>
              <c:numCache>
                <c:formatCode>General</c:formatCode>
                <c:ptCount val="2"/>
                <c:pt idx="0">
                  <c:v>4</c:v>
                </c:pt>
                <c:pt idx="1">
                  <c:v>4</c:v>
                </c:pt>
              </c:numCache>
            </c:numRef>
          </c:val>
          <c:extLst>
            <c:ext xmlns:c16="http://schemas.microsoft.com/office/drawing/2014/chart" uri="{C3380CC4-5D6E-409C-BE32-E72D297353CC}">
              <c16:uniqueId val="{00000000-C676-40E3-983B-23864F9DDBFB}"/>
            </c:ext>
          </c:extLst>
        </c:ser>
        <c:ser>
          <c:idx val="1"/>
          <c:order val="1"/>
          <c:tx>
            <c:strRef>
              <c:f>Sheet1!$C$1</c:f>
              <c:strCache>
                <c:ptCount val="1"/>
                <c:pt idx="0">
                  <c:v>Maigreur légère</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Femmes de 15-19 ans</c:v>
                </c:pt>
                <c:pt idx="1">
                  <c:v>Femmes de 20-49 ans</c:v>
                </c:pt>
              </c:strCache>
            </c:strRef>
          </c:cat>
          <c:val>
            <c:numRef>
              <c:f>Sheet1!$C$2:$C$3</c:f>
              <c:numCache>
                <c:formatCode>General</c:formatCode>
                <c:ptCount val="2"/>
                <c:pt idx="0">
                  <c:v>17</c:v>
                </c:pt>
                <c:pt idx="1">
                  <c:v>9</c:v>
                </c:pt>
              </c:numCache>
            </c:numRef>
          </c:val>
          <c:extLst>
            <c:ext xmlns:c16="http://schemas.microsoft.com/office/drawing/2014/chart" uri="{C3380CC4-5D6E-409C-BE32-E72D297353CC}">
              <c16:uniqueId val="{00000001-C676-40E3-983B-23864F9DDBFB}"/>
            </c:ext>
          </c:extLst>
        </c:ser>
        <c:ser>
          <c:idx val="2"/>
          <c:order val="2"/>
          <c:tx>
            <c:strRef>
              <c:f>Sheet1!$D$1</c:f>
              <c:strCache>
                <c:ptCount val="1"/>
                <c:pt idx="0">
                  <c:v>Normal</c:v>
                </c:pt>
              </c:strCache>
            </c:strRef>
          </c:tx>
          <c:spPr>
            <a:solidFill>
              <a:srgbClr val="F8D02E"/>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Femmes de 15-19 ans</c:v>
                </c:pt>
                <c:pt idx="1">
                  <c:v>Femmes de 20-49 ans</c:v>
                </c:pt>
              </c:strCache>
            </c:strRef>
          </c:cat>
          <c:val>
            <c:numRef>
              <c:f>Sheet1!$D$2:$D$3</c:f>
              <c:numCache>
                <c:formatCode>0</c:formatCode>
                <c:ptCount val="2"/>
                <c:pt idx="0">
                  <c:v>70</c:v>
                </c:pt>
                <c:pt idx="1">
                  <c:v>64</c:v>
                </c:pt>
              </c:numCache>
            </c:numRef>
          </c:val>
          <c:extLst>
            <c:ext xmlns:c16="http://schemas.microsoft.com/office/drawing/2014/chart" uri="{C3380CC4-5D6E-409C-BE32-E72D297353CC}">
              <c16:uniqueId val="{00000002-C676-40E3-983B-23864F9DDBFB}"/>
            </c:ext>
          </c:extLst>
        </c:ser>
        <c:ser>
          <c:idx val="3"/>
          <c:order val="3"/>
          <c:tx>
            <c:strRef>
              <c:f>Sheet1!$E$1</c:f>
              <c:strCache>
                <c:ptCount val="1"/>
                <c:pt idx="0">
                  <c:v>Surpoids</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Femmes de 15-19 ans</c:v>
                </c:pt>
                <c:pt idx="1">
                  <c:v>Femmes de 20-49 ans</c:v>
                </c:pt>
              </c:strCache>
            </c:strRef>
          </c:cat>
          <c:val>
            <c:numRef>
              <c:f>Sheet1!$E$2:$E$3</c:f>
              <c:numCache>
                <c:formatCode>General</c:formatCode>
                <c:ptCount val="2"/>
                <c:pt idx="0">
                  <c:v>8</c:v>
                </c:pt>
                <c:pt idx="1">
                  <c:v>15</c:v>
                </c:pt>
              </c:numCache>
            </c:numRef>
          </c:val>
          <c:extLst>
            <c:ext xmlns:c16="http://schemas.microsoft.com/office/drawing/2014/chart" uri="{C3380CC4-5D6E-409C-BE32-E72D297353CC}">
              <c16:uniqueId val="{00000003-C676-40E3-983B-23864F9DDBFB}"/>
            </c:ext>
          </c:extLst>
        </c:ser>
        <c:ser>
          <c:idx val="4"/>
          <c:order val="4"/>
          <c:tx>
            <c:strRef>
              <c:f>Sheet1!$F$1</c:f>
              <c:strCache>
                <c:ptCount val="1"/>
                <c:pt idx="0">
                  <c:v>Obèse</c:v>
                </c:pt>
              </c:strCache>
            </c:strRef>
          </c:tx>
          <c:spPr>
            <a:solidFill>
              <a:srgbClr val="C7D6EE"/>
            </a:solidFill>
            <a:ln>
              <a:noFill/>
            </a:ln>
            <a:effectLst/>
          </c:spPr>
          <c:invertIfNegative val="0"/>
          <c:dLbls>
            <c:dLbl>
              <c:idx val="1"/>
              <c:layout>
                <c:manualLayout>
                  <c:x val="7.6628343243327892E-3"/>
                  <c:y val="1.036159308269836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803-4CAE-B5CE-5E82BC04B86D}"/>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Femmes de 15-19 ans</c:v>
                </c:pt>
                <c:pt idx="1">
                  <c:v>Femmes de 20-49 ans</c:v>
                </c:pt>
              </c:strCache>
            </c:strRef>
          </c:cat>
          <c:val>
            <c:numRef>
              <c:f>Sheet1!$F$2:$F$3</c:f>
              <c:numCache>
                <c:formatCode>General</c:formatCode>
                <c:ptCount val="2"/>
                <c:pt idx="0">
                  <c:v>1</c:v>
                </c:pt>
                <c:pt idx="1">
                  <c:v>8</c:v>
                </c:pt>
              </c:numCache>
            </c:numRef>
          </c:val>
          <c:extLst>
            <c:ext xmlns:c16="http://schemas.microsoft.com/office/drawing/2014/chart" uri="{C3380CC4-5D6E-409C-BE32-E72D297353CC}">
              <c16:uniqueId val="{00000000-E803-4CAE-B5CE-5E82BC04B86D}"/>
            </c:ext>
          </c:extLst>
        </c:ser>
        <c:dLbls>
          <c:dLblPos val="ctr"/>
          <c:showLegendKey val="0"/>
          <c:showVal val="1"/>
          <c:showCatName val="0"/>
          <c:showSerName val="0"/>
          <c:showPercent val="0"/>
          <c:showBubbleSize val="0"/>
        </c:dLbls>
        <c:gapWidth val="100"/>
        <c:overlap val="100"/>
        <c:axId val="211613023"/>
        <c:axId val="211614271"/>
      </c:barChart>
      <c:catAx>
        <c:axId val="211613023"/>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614271"/>
        <c:crosses val="autoZero"/>
        <c:auto val="1"/>
        <c:lblAlgn val="ctr"/>
        <c:lblOffset val="100"/>
        <c:noMultiLvlLbl val="0"/>
      </c:catAx>
      <c:valAx>
        <c:axId val="211614271"/>
        <c:scaling>
          <c:orientation val="minMax"/>
        </c:scaling>
        <c:delete val="1"/>
        <c:axPos val="b"/>
        <c:numFmt formatCode="0%" sourceLinked="1"/>
        <c:majorTickMark val="none"/>
        <c:minorTickMark val="none"/>
        <c:tickLblPos val="nextTo"/>
        <c:crossAx val="211613023"/>
        <c:crosses val="autoZero"/>
        <c:crossBetween val="between"/>
      </c:valAx>
      <c:spPr>
        <a:noFill/>
        <a:ln>
          <a:noFill/>
        </a:ln>
        <a:effectLst/>
      </c:spPr>
    </c:plotArea>
    <c:legend>
      <c:legendPos val="t"/>
      <c:layout>
        <c:manualLayout>
          <c:xMode val="edge"/>
          <c:yMode val="edge"/>
          <c:x val="3.3712126743038369E-2"/>
          <c:y val="1.5542389624047545E-2"/>
          <c:w val="0.96169439627183184"/>
          <c:h val="0.11837141048817583"/>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3.4602512056235185E-2"/>
          <c:w val="0.95416666666666672"/>
          <c:h val="0.83940735089774687"/>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17</c:v>
                </c:pt>
                <c:pt idx="1">
                  <c:v>25</c:v>
                </c:pt>
                <c:pt idx="2">
                  <c:v>12</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3052422379737431E-3"/>
          <c:y val="0.12617435323589404"/>
          <c:w val="0.9653211676911444"/>
          <c:h val="0.74552523173855612"/>
        </c:manualLayout>
      </c:layout>
      <c:barChart>
        <c:barDir val="col"/>
        <c:grouping val="clustered"/>
        <c:varyColors val="0"/>
        <c:ser>
          <c:idx val="0"/>
          <c:order val="0"/>
          <c:tx>
            <c:strRef>
              <c:f>Sheet1!$B$1</c:f>
              <c:strCache>
                <c:ptCount val="1"/>
                <c:pt idx="0">
                  <c:v>RDC</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Boissons sucrées</c:v>
                </c:pt>
                <c:pt idx="1">
                  <c:v>Aliments malsains</c:v>
                </c:pt>
              </c:strCache>
            </c:strRef>
          </c:cat>
          <c:val>
            <c:numRef>
              <c:f>Sheet1!$B$2:$B$3</c:f>
              <c:numCache>
                <c:formatCode>General</c:formatCode>
                <c:ptCount val="2"/>
                <c:pt idx="0">
                  <c:v>33</c:v>
                </c:pt>
                <c:pt idx="1">
                  <c:v>16</c:v>
                </c:pt>
              </c:numCache>
            </c:numRef>
          </c:val>
          <c:extLst>
            <c:ext xmlns:c16="http://schemas.microsoft.com/office/drawing/2014/chart" uri="{C3380CC4-5D6E-409C-BE32-E72D297353CC}">
              <c16:uniqueId val="{00000000-4FBD-46C6-ACCC-C61D8E8CCDAB}"/>
            </c:ext>
          </c:extLst>
        </c:ser>
        <c:ser>
          <c:idx val="1"/>
          <c:order val="1"/>
          <c:tx>
            <c:strRef>
              <c:f>Sheet1!$C$1</c:f>
              <c:strCache>
                <c:ptCount val="1"/>
                <c:pt idx="0">
                  <c:v>Urbain</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Boissons sucrées</c:v>
                </c:pt>
                <c:pt idx="1">
                  <c:v>Aliments malsains</c:v>
                </c:pt>
              </c:strCache>
            </c:strRef>
          </c:cat>
          <c:val>
            <c:numRef>
              <c:f>Sheet1!$C$2:$C$3</c:f>
              <c:numCache>
                <c:formatCode>General</c:formatCode>
                <c:ptCount val="2"/>
                <c:pt idx="0">
                  <c:v>51</c:v>
                </c:pt>
                <c:pt idx="1">
                  <c:v>23</c:v>
                </c:pt>
              </c:numCache>
            </c:numRef>
          </c:val>
          <c:extLst>
            <c:ext xmlns:c16="http://schemas.microsoft.com/office/drawing/2014/chart" uri="{C3380CC4-5D6E-409C-BE32-E72D297353CC}">
              <c16:uniqueId val="{00000001-4FBD-46C6-ACCC-C61D8E8CCDAB}"/>
            </c:ext>
          </c:extLst>
        </c:ser>
        <c:ser>
          <c:idx val="2"/>
          <c:order val="2"/>
          <c:tx>
            <c:strRef>
              <c:f>Sheet1!$D$1</c:f>
              <c:strCache>
                <c:ptCount val="1"/>
                <c:pt idx="0">
                  <c:v>Rural</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Boissons sucrées</c:v>
                </c:pt>
                <c:pt idx="1">
                  <c:v>Aliments malsains</c:v>
                </c:pt>
              </c:strCache>
            </c:strRef>
          </c:cat>
          <c:val>
            <c:numRef>
              <c:f>Sheet1!$D$2:$D$3</c:f>
              <c:numCache>
                <c:formatCode>General</c:formatCode>
                <c:ptCount val="2"/>
                <c:pt idx="0">
                  <c:v>20</c:v>
                </c:pt>
                <c:pt idx="1">
                  <c:v>11</c:v>
                </c:pt>
              </c:numCache>
            </c:numRef>
          </c:val>
          <c:extLst>
            <c:ext xmlns:c16="http://schemas.microsoft.com/office/drawing/2014/chart" uri="{C3380CC4-5D6E-409C-BE32-E72D297353CC}">
              <c16:uniqueId val="{00000002-4FBD-46C6-ACCC-C61D8E8CCDAB}"/>
            </c:ext>
          </c:extLst>
        </c:ser>
        <c:dLbls>
          <c:dLblPos val="outEnd"/>
          <c:showLegendKey val="0"/>
          <c:showVal val="1"/>
          <c:showCatName val="0"/>
          <c:showSerName val="0"/>
          <c:showPercent val="0"/>
          <c:showBubbleSize val="0"/>
        </c:dLbls>
        <c:gapWidth val="100"/>
        <c:overlap val="-5"/>
        <c:axId val="1831435136"/>
        <c:axId val="1831426400"/>
      </c:barChart>
      <c:catAx>
        <c:axId val="1831435136"/>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1831426400"/>
        <c:crosses val="autoZero"/>
        <c:auto val="1"/>
        <c:lblAlgn val="ctr"/>
        <c:lblOffset val="100"/>
        <c:noMultiLvlLbl val="0"/>
      </c:catAx>
      <c:valAx>
        <c:axId val="1831426400"/>
        <c:scaling>
          <c:orientation val="minMax"/>
          <c:max val="100"/>
        </c:scaling>
        <c:delete val="1"/>
        <c:axPos val="l"/>
        <c:numFmt formatCode="General" sourceLinked="1"/>
        <c:majorTickMark val="none"/>
        <c:minorTickMark val="none"/>
        <c:tickLblPos val="nextTo"/>
        <c:crossAx val="183143513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5.7655184063268951E-2"/>
          <c:w val="0.99925520170099058"/>
          <c:h val="0.85111573461668855"/>
        </c:manualLayout>
      </c:layout>
      <c:barChart>
        <c:barDir val="col"/>
        <c:grouping val="clustered"/>
        <c:varyColors val="0"/>
        <c:ser>
          <c:idx val="0"/>
          <c:order val="0"/>
          <c:tx>
            <c:strRef>
              <c:f>Sheet1!$A$2</c:f>
              <c:strCache>
                <c:ptCount val="1"/>
                <c:pt idx="0">
                  <c:v>Féminin</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Sheet1!$B$2:$D$2</c:f>
              <c:numCache>
                <c:formatCode>General</c:formatCode>
                <c:ptCount val="3"/>
                <c:pt idx="0">
                  <c:v>42</c:v>
                </c:pt>
                <c:pt idx="1">
                  <c:v>7</c:v>
                </c:pt>
                <c:pt idx="2">
                  <c:v>3</c:v>
                </c:pt>
              </c:numCache>
            </c:numRef>
          </c:val>
          <c:extLst>
            <c:ext xmlns:c16="http://schemas.microsoft.com/office/drawing/2014/chart" uri="{C3380CC4-5D6E-409C-BE32-E72D297353CC}">
              <c16:uniqueId val="{00000000-F103-4BD6-A737-F89A69E717A2}"/>
            </c:ext>
          </c:extLst>
        </c:ser>
        <c:ser>
          <c:idx val="1"/>
          <c:order val="1"/>
          <c:tx>
            <c:strRef>
              <c:f>Sheet1!$A$3</c:f>
              <c:strCache>
                <c:ptCount val="1"/>
                <c:pt idx="0">
                  <c:v>Masculin</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Sheet1!$B$3:$D$3</c:f>
              <c:numCache>
                <c:formatCode>General</c:formatCode>
                <c:ptCount val="3"/>
                <c:pt idx="0">
                  <c:v>47</c:v>
                </c:pt>
                <c:pt idx="1">
                  <c:v>7</c:v>
                </c:pt>
                <c:pt idx="2">
                  <c:v>4</c:v>
                </c:pt>
              </c:numCache>
            </c:numRef>
          </c:val>
          <c:extLst>
            <c:ext xmlns:c16="http://schemas.microsoft.com/office/drawing/2014/chart" uri="{C3380CC4-5D6E-409C-BE32-E72D297353CC}">
              <c16:uniqueId val="{00000001-F103-4BD6-A737-F89A69E717A2}"/>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80"/>
        </c:scaling>
        <c:delete val="1"/>
        <c:axPos val="l"/>
        <c:numFmt formatCode="General" sourceLinked="1"/>
        <c:majorTickMark val="out"/>
        <c:minorTickMark val="none"/>
        <c:tickLblPos val="nextTo"/>
        <c:crossAx val="63150966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85421872952E-2"/>
          <c:y val="2.3529847696373597E-2"/>
          <c:w val="0.95416666666666672"/>
          <c:h val="0.84482532762989393"/>
        </c:manualLayout>
      </c:layout>
      <c:barChart>
        <c:barDir val="col"/>
        <c:grouping val="clustered"/>
        <c:varyColors val="0"/>
        <c:ser>
          <c:idx val="0"/>
          <c:order val="0"/>
          <c:tx>
            <c:strRef>
              <c:f>Sheet1!$A$2</c:f>
              <c:strCache>
                <c:ptCount val="1"/>
                <c:pt idx="0">
                  <c:v>Aucun</c:v>
                </c:pt>
              </c:strCache>
            </c:strRef>
          </c:tx>
          <c:spPr>
            <a:solidFill>
              <a:schemeClr val="accent2">
                <a:lumMod val="40000"/>
                <a:lumOff val="60000"/>
              </a:schemeClr>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Sheet1!$B$2:$D$2</c:f>
              <c:numCache>
                <c:formatCode>General</c:formatCode>
                <c:ptCount val="3"/>
                <c:pt idx="0">
                  <c:v>55</c:v>
                </c:pt>
                <c:pt idx="1">
                  <c:v>9</c:v>
                </c:pt>
                <c:pt idx="2">
                  <c:v>4</c:v>
                </c:pt>
              </c:numCache>
            </c:numRef>
          </c:val>
          <c:extLst>
            <c:ext xmlns:c16="http://schemas.microsoft.com/office/drawing/2014/chart" uri="{C3380CC4-5D6E-409C-BE32-E72D297353CC}">
              <c16:uniqueId val="{00000000-F103-4BD6-A737-F89A69E717A2}"/>
            </c:ext>
          </c:extLst>
        </c:ser>
        <c:ser>
          <c:idx val="1"/>
          <c:order val="1"/>
          <c:tx>
            <c:strRef>
              <c:f>Sheet1!$A$3</c:f>
              <c:strCache>
                <c:ptCount val="1"/>
                <c:pt idx="0">
                  <c:v>Primaire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Sheet1!$B$3:$D$3</c:f>
              <c:numCache>
                <c:formatCode>General</c:formatCode>
                <c:ptCount val="3"/>
                <c:pt idx="0">
                  <c:v>51</c:v>
                </c:pt>
                <c:pt idx="1">
                  <c:v>8</c:v>
                </c:pt>
                <c:pt idx="2">
                  <c:v>3</c:v>
                </c:pt>
              </c:numCache>
            </c:numRef>
          </c:val>
          <c:extLst>
            <c:ext xmlns:c16="http://schemas.microsoft.com/office/drawing/2014/chart" uri="{C3380CC4-5D6E-409C-BE32-E72D297353CC}">
              <c16:uniqueId val="{00000000-0E04-4587-9065-263B9A34AA9C}"/>
            </c:ext>
          </c:extLst>
        </c:ser>
        <c:ser>
          <c:idx val="2"/>
          <c:order val="2"/>
          <c:tx>
            <c:strRef>
              <c:f>Sheet1!$A$4</c:f>
              <c:strCache>
                <c:ptCount val="1"/>
                <c:pt idx="0">
                  <c:v>Secondaire</c:v>
                </c:pt>
              </c:strCache>
            </c:strRef>
          </c:tx>
          <c:spPr>
            <a:solidFill>
              <a:schemeClr val="accent2">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Sheet1!$B$4:$D$4</c:f>
              <c:numCache>
                <c:formatCode>General</c:formatCode>
                <c:ptCount val="3"/>
                <c:pt idx="0">
                  <c:v>39</c:v>
                </c:pt>
                <c:pt idx="1">
                  <c:v>7</c:v>
                </c:pt>
                <c:pt idx="2">
                  <c:v>4</c:v>
                </c:pt>
              </c:numCache>
            </c:numRef>
          </c:val>
          <c:extLst>
            <c:ext xmlns:c16="http://schemas.microsoft.com/office/drawing/2014/chart" uri="{C3380CC4-5D6E-409C-BE32-E72D297353CC}">
              <c16:uniqueId val="{00000001-0E04-4587-9065-263B9A34AA9C}"/>
            </c:ext>
          </c:extLst>
        </c:ser>
        <c:ser>
          <c:idx val="3"/>
          <c:order val="3"/>
          <c:tx>
            <c:strRef>
              <c:f>Sheet1!$A$5</c:f>
              <c:strCache>
                <c:ptCount val="1"/>
                <c:pt idx="0">
                  <c:v>Supérieur</c:v>
                </c:pt>
              </c:strCache>
            </c:strRef>
          </c:tx>
          <c:spPr>
            <a:solidFill>
              <a:schemeClr val="accent2">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Sheet1!$B$5:$D$5</c:f>
              <c:numCache>
                <c:formatCode>General</c:formatCode>
                <c:ptCount val="3"/>
                <c:pt idx="0">
                  <c:v>17</c:v>
                </c:pt>
                <c:pt idx="1">
                  <c:v>5</c:v>
                </c:pt>
                <c:pt idx="2">
                  <c:v>8</c:v>
                </c:pt>
              </c:numCache>
            </c:numRef>
          </c:val>
          <c:extLst>
            <c:ext xmlns:c16="http://schemas.microsoft.com/office/drawing/2014/chart" uri="{C3380CC4-5D6E-409C-BE32-E72D297353CC}">
              <c16:uniqueId val="{00000002-0E04-4587-9065-263B9A34AA9C}"/>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8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legend>
      <c:legendPos val="t"/>
      <c:layout>
        <c:manualLayout>
          <c:xMode val="edge"/>
          <c:yMode val="edge"/>
          <c:x val="5.8051537151348115E-2"/>
          <c:y val="5.2595155709342561E-2"/>
          <c:w val="0.89999998732042397"/>
          <c:h val="7.8612429501675615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0.18832919176178242"/>
          <c:w val="0.95416666666666672"/>
          <c:h val="0.70961537965647437"/>
        </c:manualLayout>
      </c:layout>
      <c:barChart>
        <c:barDir val="col"/>
        <c:grouping val="clustered"/>
        <c:varyColors val="0"/>
        <c:ser>
          <c:idx val="0"/>
          <c:order val="0"/>
          <c:tx>
            <c:strRef>
              <c:f>Sheet1!$A$2</c:f>
              <c:strCache>
                <c:ptCount val="1"/>
                <c:pt idx="0">
                  <c:v>Le plus bas</c:v>
                </c:pt>
              </c:strCache>
            </c:strRef>
          </c:tx>
          <c:spPr>
            <a:solidFill>
              <a:schemeClr val="accent1">
                <a:lumMod val="20000"/>
                <a:lumOff val="80000"/>
              </a:schemeClr>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Sheet1!$B$2:$D$2</c:f>
              <c:numCache>
                <c:formatCode>General</c:formatCode>
                <c:ptCount val="3"/>
                <c:pt idx="0">
                  <c:v>52</c:v>
                </c:pt>
                <c:pt idx="1">
                  <c:v>10</c:v>
                </c:pt>
                <c:pt idx="2">
                  <c:v>4</c:v>
                </c:pt>
              </c:numCache>
            </c:numRef>
          </c:val>
          <c:extLst>
            <c:ext xmlns:c16="http://schemas.microsoft.com/office/drawing/2014/chart" uri="{C3380CC4-5D6E-409C-BE32-E72D297353CC}">
              <c16:uniqueId val="{00000000-F0B3-4FA8-9F19-94BD72B28F30}"/>
            </c:ext>
          </c:extLst>
        </c:ser>
        <c:ser>
          <c:idx val="1"/>
          <c:order val="1"/>
          <c:tx>
            <c:strRef>
              <c:f>Sheet1!$A$3</c:f>
              <c:strCache>
                <c:ptCount val="1"/>
                <c:pt idx="0">
                  <c:v>Seconde</c:v>
                </c:pt>
              </c:strCache>
            </c:strRef>
          </c:tx>
          <c:spPr>
            <a:solidFill>
              <a:schemeClr val="accent1">
                <a:lumMod val="40000"/>
                <a:lumOff val="60000"/>
              </a:schemeClr>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Sheet1!$B$3:$D$3</c:f>
              <c:numCache>
                <c:formatCode>General</c:formatCode>
                <c:ptCount val="3"/>
                <c:pt idx="0">
                  <c:v>51</c:v>
                </c:pt>
                <c:pt idx="1">
                  <c:v>8</c:v>
                </c:pt>
                <c:pt idx="2">
                  <c:v>3</c:v>
                </c:pt>
              </c:numCache>
            </c:numRef>
          </c:val>
          <c:extLst>
            <c:ext xmlns:c16="http://schemas.microsoft.com/office/drawing/2014/chart" uri="{C3380CC4-5D6E-409C-BE32-E72D297353CC}">
              <c16:uniqueId val="{00000001-F0B3-4FA8-9F19-94BD72B28F30}"/>
            </c:ext>
          </c:extLst>
        </c:ser>
        <c:ser>
          <c:idx val="2"/>
          <c:order val="2"/>
          <c:tx>
            <c:strRef>
              <c:f>Sheet1!$A$4</c:f>
              <c:strCache>
                <c:ptCount val="1"/>
                <c:pt idx="0">
                  <c:v>Moyen</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Sheet1!$B$4:$D$4</c:f>
              <c:numCache>
                <c:formatCode>General</c:formatCode>
                <c:ptCount val="3"/>
                <c:pt idx="0">
                  <c:v>53</c:v>
                </c:pt>
                <c:pt idx="1">
                  <c:v>8</c:v>
                </c:pt>
                <c:pt idx="2">
                  <c:v>4</c:v>
                </c:pt>
              </c:numCache>
            </c:numRef>
          </c:val>
          <c:extLst>
            <c:ext xmlns:c16="http://schemas.microsoft.com/office/drawing/2014/chart" uri="{C3380CC4-5D6E-409C-BE32-E72D297353CC}">
              <c16:uniqueId val="{00000002-F0B3-4FA8-9F19-94BD72B28F30}"/>
            </c:ext>
          </c:extLst>
        </c:ser>
        <c:ser>
          <c:idx val="3"/>
          <c:order val="3"/>
          <c:tx>
            <c:strRef>
              <c:f>Sheet1!$A$5</c:f>
              <c:strCache>
                <c:ptCount val="1"/>
                <c:pt idx="0">
                  <c:v>Quatrième</c:v>
                </c:pt>
              </c:strCache>
            </c:strRef>
          </c:tx>
          <c:spPr>
            <a:solidFill>
              <a:schemeClr val="accent1">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Sheet1!$B$5:$D$5</c:f>
              <c:numCache>
                <c:formatCode>General</c:formatCode>
                <c:ptCount val="3"/>
                <c:pt idx="0">
                  <c:v>40</c:v>
                </c:pt>
                <c:pt idx="1">
                  <c:v>5</c:v>
                </c:pt>
                <c:pt idx="2">
                  <c:v>4</c:v>
                </c:pt>
              </c:numCache>
            </c:numRef>
          </c:val>
          <c:extLst>
            <c:ext xmlns:c16="http://schemas.microsoft.com/office/drawing/2014/chart" uri="{C3380CC4-5D6E-409C-BE32-E72D297353CC}">
              <c16:uniqueId val="{00000003-F0B3-4FA8-9F19-94BD72B28F30}"/>
            </c:ext>
          </c:extLst>
        </c:ser>
        <c:ser>
          <c:idx val="4"/>
          <c:order val="4"/>
          <c:tx>
            <c:strRef>
              <c:f>Sheet1!$A$6</c:f>
              <c:strCache>
                <c:ptCount val="1"/>
                <c:pt idx="0">
                  <c:v>Le plus élevé</c:v>
                </c:pt>
              </c:strCache>
            </c:strRef>
          </c:tx>
          <c:spPr>
            <a:solidFill>
              <a:schemeClr val="accent1">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Sheet1!$B$1:$D$1</c:f>
              <c:strCache>
                <c:ptCount val="3"/>
                <c:pt idx="0">
                  <c:v>Retard de croissance</c:v>
                </c:pt>
                <c:pt idx="1">
                  <c:v>Émaciation</c:v>
                </c:pt>
                <c:pt idx="2">
                  <c:v>Surpoids</c:v>
                </c:pt>
              </c:strCache>
            </c:strRef>
          </c:cat>
          <c:val>
            <c:numRef>
              <c:f>Sheet1!$B$6:$D$6</c:f>
              <c:numCache>
                <c:formatCode>General</c:formatCode>
                <c:ptCount val="3"/>
                <c:pt idx="0">
                  <c:v>18</c:v>
                </c:pt>
                <c:pt idx="1">
                  <c:v>4</c:v>
                </c:pt>
                <c:pt idx="2">
                  <c:v>5</c:v>
                </c:pt>
              </c:numCache>
            </c:numRef>
          </c:val>
          <c:extLst>
            <c:ext xmlns:c16="http://schemas.microsoft.com/office/drawing/2014/chart" uri="{C3380CC4-5D6E-409C-BE32-E72D297353CC}">
              <c16:uniqueId val="{00000004-F0B3-4FA8-9F19-94BD72B28F30}"/>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8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legend>
      <c:legendPos val="t"/>
      <c:layout>
        <c:manualLayout>
          <c:xMode val="edge"/>
          <c:yMode val="edge"/>
          <c:x val="9.4568716265195363E-2"/>
          <c:y val="5.7310124487818963E-2"/>
          <c:w val="0.8092522613072971"/>
          <c:h val="7.7501682558210494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8.1661335585646935E-2"/>
          <c:w val="0.95416666666666672"/>
          <c:h val="0.6733173854998229"/>
        </c:manualLayout>
      </c:layout>
      <c:barChart>
        <c:barDir val="col"/>
        <c:grouping val="clustered"/>
        <c:varyColors val="0"/>
        <c:ser>
          <c:idx val="0"/>
          <c:order val="0"/>
          <c:tx>
            <c:strRef>
              <c:f>Sheet1!$A$2</c:f>
              <c:strCache>
                <c:ptCount val="1"/>
                <c:pt idx="0">
                  <c:v>Poids</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1-281C-4A05-A9CC-7B661E5EE537}"/>
              </c:ext>
            </c:extLst>
          </c:dPt>
          <c:dPt>
            <c:idx val="3"/>
            <c:invertIfNegative val="0"/>
            <c:bubble3D val="0"/>
            <c:spPr>
              <a:solidFill>
                <a:schemeClr val="accent5"/>
              </a:solidFill>
              <a:ln>
                <a:noFill/>
              </a:ln>
              <a:effectLst/>
            </c:spPr>
            <c:extLst>
              <c:ext xmlns:c16="http://schemas.microsoft.com/office/drawing/2014/chart" uri="{C3380CC4-5D6E-409C-BE32-E72D297353CC}">
                <c16:uniqueId val="{00000005-FCCF-4C4A-B6C2-30DE1D9FC2AA}"/>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0-AA91-4900-ADB9-41214B50E529}"/>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Poids</c:v>
                </c:pt>
                <c:pt idx="1">
                  <c:v>Taille</c:v>
                </c:pt>
                <c:pt idx="2">
                  <c:v>Périmètre brachial (PB)</c:v>
                </c:pt>
                <c:pt idx="3">
                  <c:v>Poids et taille</c:v>
                </c:pt>
                <c:pt idx="4">
                  <c:v>Poids, taille
 et PB</c:v>
                </c:pt>
              </c:strCache>
            </c:strRef>
          </c:cat>
          <c:val>
            <c:numRef>
              <c:f>Sheet1!$B$2:$B$6</c:f>
              <c:numCache>
                <c:formatCode>General</c:formatCode>
                <c:ptCount val="5"/>
                <c:pt idx="0">
                  <c:v>14</c:v>
                </c:pt>
                <c:pt idx="1">
                  <c:v>8</c:v>
                </c:pt>
                <c:pt idx="2">
                  <c:v>8</c:v>
                </c:pt>
                <c:pt idx="3">
                  <c:v>8</c:v>
                </c:pt>
                <c:pt idx="4">
                  <c:v>6</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8136237987528126E-3"/>
          <c:y val="2.1585540672001715E-2"/>
          <c:w val="0.98637275240249433"/>
          <c:h val="0.79332790368126294"/>
        </c:manualLayout>
      </c:layout>
      <c:barChart>
        <c:barDir val="col"/>
        <c:grouping val="clustered"/>
        <c:varyColors val="0"/>
        <c:ser>
          <c:idx val="0"/>
          <c:order val="0"/>
          <c:tx>
            <c:strRef>
              <c:f>Sheet1!$A$2</c:f>
              <c:strCache>
                <c:ptCount val="1"/>
                <c:pt idx="0">
                  <c:v>Ayant été allaité</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1-281C-4A05-A9CC-7B661E5EE537}"/>
              </c:ext>
            </c:extLst>
          </c:dPt>
          <c:dPt>
            <c:idx val="3"/>
            <c:invertIfNegative val="0"/>
            <c:bubble3D val="0"/>
            <c:spPr>
              <a:solidFill>
                <a:schemeClr val="accent5"/>
              </a:solidFill>
              <a:ln>
                <a:noFill/>
              </a:ln>
              <a:effectLst/>
            </c:spPr>
            <c:extLst>
              <c:ext xmlns:c16="http://schemas.microsoft.com/office/drawing/2014/chart" uri="{C3380CC4-5D6E-409C-BE32-E72D297353CC}">
                <c16:uniqueId val="{00000005-18E1-473A-83C7-F80B6FD8C0CF}"/>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0-AA91-4900-ADB9-41214B50E529}"/>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Ayant été allaité</c:v>
                </c:pt>
                <c:pt idx="1">
                  <c:v>Ayant commencé à être allaité dans l'heure qui a suivi la naissance</c:v>
                </c:pt>
                <c:pt idx="2">
                  <c:v>Exclusivement allaité pendant les 2 premiers jours après la naissance</c:v>
                </c:pt>
              </c:strCache>
            </c:strRef>
          </c:cat>
          <c:val>
            <c:numRef>
              <c:f>Sheet1!$B$2:$B$4</c:f>
              <c:numCache>
                <c:formatCode>General</c:formatCode>
                <c:ptCount val="3"/>
                <c:pt idx="0">
                  <c:v>93</c:v>
                </c:pt>
                <c:pt idx="1">
                  <c:v>53</c:v>
                </c:pt>
                <c:pt idx="2">
                  <c:v>87</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3527807886166604E-3"/>
          <c:y val="2.0675010519517405E-3"/>
          <c:w val="0.98372687665344949"/>
          <c:h val="0.97492988619350041"/>
        </c:manualLayout>
      </c:layout>
      <c:barChart>
        <c:barDir val="bar"/>
        <c:grouping val="clustered"/>
        <c:varyColors val="0"/>
        <c:ser>
          <c:idx val="0"/>
          <c:order val="0"/>
          <c:tx>
            <c:strRef>
              <c:f>Sheet1!$B$1</c:f>
              <c:strCache>
                <c:ptCount val="1"/>
                <c:pt idx="0">
                  <c:v>Sales</c:v>
                </c:pt>
              </c:strCache>
            </c:strRef>
          </c:tx>
          <c:spPr>
            <a:solidFill>
              <a:schemeClr val="accent5"/>
            </a:solidFill>
            <a:ln w="19050">
              <a:solidFill>
                <a:schemeClr val="accent5"/>
              </a:solidFill>
            </a:ln>
            <a:effectLst/>
          </c:spPr>
          <c:invertIfNegative val="0"/>
          <c:dPt>
            <c:idx val="0"/>
            <c:invertIfNegative val="0"/>
            <c:bubble3D val="0"/>
            <c:spPr>
              <a:solidFill>
                <a:schemeClr val="accent5"/>
              </a:solidFill>
              <a:ln w="19050">
                <a:solidFill>
                  <a:schemeClr val="accent5"/>
                </a:solidFill>
              </a:ln>
              <a:effectLst/>
            </c:spPr>
            <c:extLst>
              <c:ext xmlns:c16="http://schemas.microsoft.com/office/drawing/2014/chart" uri="{C3380CC4-5D6E-409C-BE32-E72D297353CC}">
                <c16:uniqueId val="{00000002-AFA1-4794-A37B-898FEAB5CD79}"/>
              </c:ext>
            </c:extLst>
          </c:dPt>
          <c:dPt>
            <c:idx val="1"/>
            <c:invertIfNegative val="0"/>
            <c:bubble3D val="0"/>
            <c:spPr>
              <a:solidFill>
                <a:schemeClr val="accent5"/>
              </a:solidFill>
              <a:ln w="19050">
                <a:solidFill>
                  <a:schemeClr val="accent5"/>
                </a:solidFill>
              </a:ln>
              <a:effectLst/>
            </c:spPr>
            <c:extLst>
              <c:ext xmlns:c16="http://schemas.microsoft.com/office/drawing/2014/chart" uri="{C3380CC4-5D6E-409C-BE32-E72D297353CC}">
                <c16:uniqueId val="{00000001-AFA1-4794-A37B-898FEAB5CD79}"/>
              </c:ext>
            </c:extLst>
          </c:dPt>
          <c:dPt>
            <c:idx val="2"/>
            <c:invertIfNegative val="0"/>
            <c:bubble3D val="0"/>
            <c:spPr>
              <a:solidFill>
                <a:schemeClr val="accent5"/>
              </a:solidFill>
              <a:ln w="19050">
                <a:solidFill>
                  <a:schemeClr val="accent5"/>
                </a:solidFill>
              </a:ln>
              <a:effectLst/>
            </c:spPr>
            <c:extLst>
              <c:ext xmlns:c16="http://schemas.microsoft.com/office/drawing/2014/chart" uri="{C3380CC4-5D6E-409C-BE32-E72D297353CC}">
                <c16:uniqueId val="{00000001-908B-4CA9-A2FA-30018FEB18CC}"/>
              </c:ext>
            </c:extLst>
          </c:dPt>
          <c:dPt>
            <c:idx val="3"/>
            <c:invertIfNegative val="0"/>
            <c:bubble3D val="0"/>
            <c:spPr>
              <a:solidFill>
                <a:schemeClr val="accent5"/>
              </a:solidFill>
              <a:ln w="19050">
                <a:solidFill>
                  <a:schemeClr val="accent5"/>
                </a:solidFill>
              </a:ln>
              <a:effectLst/>
            </c:spPr>
            <c:extLst>
              <c:ext xmlns:c16="http://schemas.microsoft.com/office/drawing/2014/chart" uri="{C3380CC4-5D6E-409C-BE32-E72D297353CC}">
                <c16:uniqueId val="{00000000-AFA1-4794-A37B-898FEAB5CD79}"/>
              </c:ext>
            </c:extLst>
          </c:dPt>
          <c:dPt>
            <c:idx val="4"/>
            <c:invertIfNegative val="0"/>
            <c:bubble3D val="0"/>
            <c:spPr>
              <a:solidFill>
                <a:schemeClr val="accent5"/>
              </a:solidFill>
              <a:ln w="19050">
                <a:solidFill>
                  <a:schemeClr val="accent5"/>
                </a:solidFill>
              </a:ln>
              <a:effectLst/>
            </c:spPr>
            <c:extLst>
              <c:ext xmlns:c16="http://schemas.microsoft.com/office/drawing/2014/chart" uri="{C3380CC4-5D6E-409C-BE32-E72D297353CC}">
                <c16:uniqueId val="{00000002-908B-4CA9-A2FA-30018FEB18CC}"/>
              </c:ext>
            </c:extLst>
          </c:dPt>
          <c:dPt>
            <c:idx val="5"/>
            <c:invertIfNegative val="0"/>
            <c:bubble3D val="0"/>
            <c:spPr>
              <a:solidFill>
                <a:schemeClr val="accent5"/>
              </a:solidFill>
              <a:ln w="19050">
                <a:solidFill>
                  <a:schemeClr val="accent5"/>
                </a:solidFill>
              </a:ln>
              <a:effectLst/>
            </c:spPr>
            <c:extLst>
              <c:ext xmlns:c16="http://schemas.microsoft.com/office/drawing/2014/chart" uri="{C3380CC4-5D6E-409C-BE32-E72D297353CC}">
                <c16:uniqueId val="{00000001-6817-41AA-B21B-BA4C5AA5AD52}"/>
              </c:ext>
            </c:extLst>
          </c:dPt>
          <c:dPt>
            <c:idx val="6"/>
            <c:invertIfNegative val="0"/>
            <c:bubble3D val="0"/>
            <c:spPr>
              <a:solidFill>
                <a:schemeClr val="accent5"/>
              </a:solidFill>
              <a:ln w="19050">
                <a:solidFill>
                  <a:schemeClr val="accent5"/>
                </a:solidFill>
              </a:ln>
              <a:effectLst/>
            </c:spPr>
            <c:extLst>
              <c:ext xmlns:c16="http://schemas.microsoft.com/office/drawing/2014/chart" uri="{C3380CC4-5D6E-409C-BE32-E72D297353CC}">
                <c16:uniqueId val="{00000000-6817-41AA-B21B-BA4C5AA5AD52}"/>
              </c:ext>
            </c:extLst>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Ne sait pas</c:v>
                </c:pt>
                <c:pt idx="1">
                  <c:v>Allaité et liquide non lactés</c:v>
                </c:pt>
                <c:pt idx="2">
                  <c:v>Non allaité</c:v>
                </c:pt>
                <c:pt idx="3">
                  <c:v>Allaité et lait maternisé et/ou lait d'animal</c:v>
                </c:pt>
                <c:pt idx="4">
                  <c:v>Allaité et eau plate seulement</c:v>
                </c:pt>
                <c:pt idx="5">
                  <c:v>Allatié et aliment solides, semi-solides ou mous</c:v>
                </c:pt>
                <c:pt idx="6">
                  <c:v>Exclusivement allaité</c:v>
                </c:pt>
              </c:strCache>
            </c:strRef>
          </c:cat>
          <c:val>
            <c:numRef>
              <c:f>Sheet1!$B$2:$B$8</c:f>
              <c:numCache>
                <c:formatCode>General</c:formatCode>
                <c:ptCount val="7"/>
                <c:pt idx="0">
                  <c:v>3</c:v>
                </c:pt>
                <c:pt idx="1">
                  <c:v>3</c:v>
                </c:pt>
                <c:pt idx="2">
                  <c:v>4</c:v>
                </c:pt>
                <c:pt idx="3">
                  <c:v>5</c:v>
                </c:pt>
                <c:pt idx="4">
                  <c:v>12</c:v>
                </c:pt>
                <c:pt idx="5">
                  <c:v>21</c:v>
                </c:pt>
                <c:pt idx="6">
                  <c:v>52</c:v>
                </c:pt>
              </c:numCache>
            </c:numRef>
          </c:val>
          <c:extLst>
            <c:ext xmlns:c16="http://schemas.microsoft.com/office/drawing/2014/chart" uri="{C3380CC4-5D6E-409C-BE32-E72D297353CC}">
              <c16:uniqueId val="{00000000-908B-4CA9-A2FA-30018FEB18CC}"/>
            </c:ext>
          </c:extLst>
        </c:ser>
        <c:dLbls>
          <c:dLblPos val="outEnd"/>
          <c:showLegendKey val="0"/>
          <c:showVal val="1"/>
          <c:showCatName val="0"/>
          <c:showSerName val="0"/>
          <c:showPercent val="0"/>
          <c:showBubbleSize val="0"/>
        </c:dLbls>
        <c:gapWidth val="100"/>
        <c:axId val="779210464"/>
        <c:axId val="779202560"/>
      </c:barChart>
      <c:catAx>
        <c:axId val="779210464"/>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779202560"/>
        <c:crosses val="autoZero"/>
        <c:auto val="1"/>
        <c:lblAlgn val="ctr"/>
        <c:lblOffset val="100"/>
        <c:noMultiLvlLbl val="0"/>
      </c:catAx>
      <c:valAx>
        <c:axId val="779202560"/>
        <c:scaling>
          <c:orientation val="minMax"/>
          <c:max val="100"/>
        </c:scaling>
        <c:delete val="1"/>
        <c:axPos val="b"/>
        <c:numFmt formatCode="General" sourceLinked="1"/>
        <c:majorTickMark val="out"/>
        <c:minorTickMark val="none"/>
        <c:tickLblPos val="nextTo"/>
        <c:crossAx val="7792104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3.1718868474773995E-2"/>
          <c:w val="0.95416666666666672"/>
          <c:h val="0.83520093321668121"/>
        </c:manualLayout>
      </c:layout>
      <c:barChart>
        <c:barDir val="col"/>
        <c:grouping val="clustered"/>
        <c:varyColors val="0"/>
        <c:ser>
          <c:idx val="0"/>
          <c:order val="0"/>
          <c:tx>
            <c:strRef>
              <c:f>Sheet1!$A$2</c:f>
              <c:strCache>
                <c:ptCount val="1"/>
                <c:pt idx="0">
                  <c:v>RDC</c:v>
                </c:pt>
              </c:strCache>
            </c:strRef>
          </c:tx>
          <c:spPr>
            <a:solidFill>
              <a:schemeClr val="accent5"/>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3"/>
              </a:solidFill>
              <a:ln>
                <a:noFill/>
              </a:ln>
              <a:effectLst/>
            </c:spPr>
            <c:extLst>
              <c:ext xmlns:c16="http://schemas.microsoft.com/office/drawing/2014/chart" uri="{C3380CC4-5D6E-409C-BE32-E72D297353CC}">
                <c16:uniqueId val="{00000001-281C-4A05-A9CC-7B661E5EE537}"/>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RDC</c:v>
                </c:pt>
                <c:pt idx="1">
                  <c:v>Urbain</c:v>
                </c:pt>
                <c:pt idx="2">
                  <c:v>Rural</c:v>
                </c:pt>
              </c:strCache>
            </c:strRef>
          </c:cat>
          <c:val>
            <c:numRef>
              <c:f>Sheet1!$B$2:$B$4</c:f>
              <c:numCache>
                <c:formatCode>General</c:formatCode>
                <c:ptCount val="3"/>
                <c:pt idx="0">
                  <c:v>15</c:v>
                </c:pt>
                <c:pt idx="1">
                  <c:v>22</c:v>
                </c:pt>
                <c:pt idx="2">
                  <c:v>13</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3.2033507534670588E-2"/>
          <c:w val="0.95416666666666672"/>
          <c:h val="0.84197635221988454"/>
        </c:manualLayout>
      </c:layout>
      <c:barChart>
        <c:barDir val="col"/>
        <c:grouping val="clustered"/>
        <c:varyColors val="0"/>
        <c:ser>
          <c:idx val="0"/>
          <c:order val="0"/>
          <c:tx>
            <c:strRef>
              <c:f>Sheet1!$A$2</c:f>
              <c:strCache>
                <c:ptCount val="1"/>
                <c:pt idx="0">
                  <c:v>A consommé des boissons sucrées</c:v>
                </c:pt>
              </c:strCache>
            </c:strRef>
          </c:tx>
          <c:spPr>
            <a:solidFill>
              <a:schemeClr val="accent5"/>
            </a:solidFill>
            <a:ln>
              <a:noFill/>
            </a:ln>
            <a:effectLst/>
          </c:spPr>
          <c:invertIfNegative val="0"/>
          <c:dPt>
            <c:idx val="1"/>
            <c:invertIfNegative val="0"/>
            <c:bubble3D val="0"/>
            <c:spPr>
              <a:solidFill>
                <a:schemeClr val="accent5"/>
              </a:solidFill>
              <a:ln>
                <a:noFill/>
              </a:ln>
              <a:effectLst/>
            </c:spPr>
            <c:extLst>
              <c:ext xmlns:c16="http://schemas.microsoft.com/office/drawing/2014/chart" uri="{C3380CC4-5D6E-409C-BE32-E72D297353CC}">
                <c16:uniqueId val="{00000000-281C-4A05-A9CC-7B661E5EE537}"/>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1-281C-4A05-A9CC-7B661E5EE537}"/>
              </c:ext>
            </c:extLst>
          </c:dPt>
          <c:dPt>
            <c:idx val="3"/>
            <c:invertIfNegative val="0"/>
            <c:bubble3D val="0"/>
            <c:spPr>
              <a:solidFill>
                <a:schemeClr val="accent5"/>
              </a:solidFill>
              <a:ln>
                <a:noFill/>
              </a:ln>
              <a:effectLst/>
            </c:spPr>
            <c:extLst>
              <c:ext xmlns:c16="http://schemas.microsoft.com/office/drawing/2014/chart" uri="{C3380CC4-5D6E-409C-BE32-E72D297353CC}">
                <c16:uniqueId val="{00000005-5BDE-43D7-8649-CB2260401DF1}"/>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0-AA91-4900-ADB9-41214B50E529}"/>
              </c:ext>
            </c:extLst>
          </c:dPt>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 consommé des boissons sucrées</c:v>
                </c:pt>
                <c:pt idx="1">
                  <c:v>A consommé des aliments malsains</c:v>
                </c:pt>
                <c:pt idx="2">
                  <c:v>N'a consommé aucun légume ni fruit</c:v>
                </c:pt>
              </c:strCache>
            </c:strRef>
          </c:cat>
          <c:val>
            <c:numRef>
              <c:f>Sheet1!$B$2:$B$4</c:f>
              <c:numCache>
                <c:formatCode>General</c:formatCode>
                <c:ptCount val="3"/>
                <c:pt idx="0">
                  <c:v>21</c:v>
                </c:pt>
                <c:pt idx="1">
                  <c:v>16</c:v>
                </c:pt>
                <c:pt idx="2">
                  <c:v>31</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172_67C849D.xml><?xml version="1.0" encoding="utf-8"?>
<p188:cmLst xmlns:a="http://schemas.openxmlformats.org/drawingml/2006/main" xmlns:r="http://schemas.openxmlformats.org/officeDocument/2006/relationships" xmlns:p188="http://schemas.microsoft.com/office/powerpoint/2018/8/main">
  <p188:cm id="{DF7BAAB5-6D6A-4FB4-9449-FC1A3AB98A3D}" authorId="{B03E45A4-FC93-46BF-A3F8-AD345485372C}" status="resolved" created="2023-02-09T15:48:38.848" complete="100000">
    <pc:sldMkLst xmlns:pc="http://schemas.microsoft.com/office/powerpoint/2013/main/command">
      <pc:docMk/>
      <pc:sldMk cId="108823709" sldId="370"/>
    </pc:sldMkLst>
    <p188:txBody>
      <a:bodyPr/>
      <a:lstStyle/>
      <a:p>
        <a:r>
          <a:rPr lang="fr-FR"/>
          <a:t>As you can see in the notes, they need more local information</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A9A8D1-CB88-2E47-75DE-249757548BE1}"/>
              </a:ext>
            </a:extLst>
          </p:cNvPr>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8254724-21D6-2D25-C3EA-2CB71FC5F100}"/>
              </a:ext>
            </a:extLst>
          </p:cNvPr>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743C0CA6-7390-4E1A-9CDC-CE08AB4AB843}" type="datetimeFigureOut">
              <a:rPr lang="en-US" smtClean="0"/>
              <a:t>11/1/2024</a:t>
            </a:fld>
            <a:endParaRPr lang="en-US"/>
          </a:p>
        </p:txBody>
      </p:sp>
      <p:sp>
        <p:nvSpPr>
          <p:cNvPr id="4" name="Footer Placeholder 3">
            <a:extLst>
              <a:ext uri="{FF2B5EF4-FFF2-40B4-BE49-F238E27FC236}">
                <a16:creationId xmlns:a16="http://schemas.microsoft.com/office/drawing/2014/main" id="{404AB87B-2A3E-C83A-9875-0B43B269A104}"/>
              </a:ext>
            </a:extLst>
          </p:cNvPr>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5EF49B2-2475-749B-F6CD-EC83E638FEF1}"/>
              </a:ext>
            </a:extLst>
          </p:cNvPr>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0D4E7C19-9FF4-4119-BA31-FA81478D3477}" type="slidenum">
              <a:rPr lang="en-US" smtClean="0"/>
              <a:t>‹#›</a:t>
            </a:fld>
            <a:endParaRPr lang="en-US"/>
          </a:p>
        </p:txBody>
      </p:sp>
    </p:spTree>
    <p:extLst>
      <p:ext uri="{BB962C8B-B14F-4D97-AF65-F5344CB8AC3E}">
        <p14:creationId xmlns:p14="http://schemas.microsoft.com/office/powerpoint/2010/main" val="68206537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390E743B-A7C3-43D5-8D14-D0B0ECD816F9}" type="datetimeFigureOut">
              <a:rPr lang="en-US" smtClean="0"/>
              <a:t>11/1/2024</a:t>
            </a:fld>
            <a:endParaRPr lang="en-US"/>
          </a:p>
        </p:txBody>
      </p:sp>
      <p:sp>
        <p:nvSpPr>
          <p:cNvPr id="4" name="Slide Image Placeholder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223483AE-61A7-4612-A3AC-24729FE3FB25}" type="slidenum">
              <a:rPr lang="en-US" smtClean="0"/>
              <a:t>‹#›</a:t>
            </a:fld>
            <a:endParaRPr lang="en-US"/>
          </a:p>
        </p:txBody>
      </p:sp>
    </p:spTree>
    <p:extLst>
      <p:ext uri="{BB962C8B-B14F-4D97-AF65-F5344CB8AC3E}">
        <p14:creationId xmlns:p14="http://schemas.microsoft.com/office/powerpoint/2010/main" val="1775060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3</a:t>
            </a:fld>
            <a:endParaRPr lang="en-US"/>
          </a:p>
        </p:txBody>
      </p:sp>
    </p:spTree>
    <p:extLst>
      <p:ext uri="{BB962C8B-B14F-4D97-AF65-F5344CB8AC3E}">
        <p14:creationId xmlns:p14="http://schemas.microsoft.com/office/powerpoint/2010/main" val="3274762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the 8 food groups are: </a:t>
            </a:r>
            <a:r>
              <a:rPr lang="en-US" sz="1200" dirty="0"/>
              <a:t>breast milk; grains, white/pale starchy roots, tubers, and plantains; beans, peas, lentils, nuts and seeds; dairy products (tinned, powdered, or fresh animal milk, infant formula, yogurt, cheese); flesh foods (meat, fish, poultry, organ meats); eggs; vitamin A-rich fruits and vegetables; other fruits and vegetables.</a:t>
            </a:r>
          </a:p>
          <a:p>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17</a:t>
            </a:fld>
            <a:endParaRPr lang="en-US"/>
          </a:p>
        </p:txBody>
      </p:sp>
    </p:spTree>
    <p:extLst>
      <p:ext uri="{BB962C8B-B14F-4D97-AF65-F5344CB8AC3E}">
        <p14:creationId xmlns:p14="http://schemas.microsoft.com/office/powerpoint/2010/main" val="15872469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Notes: based on mother’s recall, and for Vitamin A supplement, the vaccination card (Where available). Iron-containing supplements include tablets, syrup, or micronutrient powders. Deworming for intestinal parasites is commonly done for helminths and schistosomiasis.</a:t>
            </a:r>
          </a:p>
        </p:txBody>
      </p:sp>
      <p:sp>
        <p:nvSpPr>
          <p:cNvPr id="4" name="Slide Number Placeholder 3"/>
          <p:cNvSpPr>
            <a:spLocks noGrp="1"/>
          </p:cNvSpPr>
          <p:nvPr>
            <p:ph type="sldNum" sz="quarter" idx="5"/>
          </p:nvPr>
        </p:nvSpPr>
        <p:spPr/>
        <p:txBody>
          <a:bodyPr/>
          <a:lstStyle/>
          <a:p>
            <a:fld id="{223483AE-61A7-4612-A3AC-24729FE3FB25}" type="slidenum">
              <a:rPr lang="en-US" smtClean="0"/>
              <a:t>23</a:t>
            </a:fld>
            <a:endParaRPr lang="en-US"/>
          </a:p>
        </p:txBody>
      </p:sp>
    </p:spTree>
    <p:extLst>
      <p:ext uri="{BB962C8B-B14F-4D97-AF65-F5344CB8AC3E}">
        <p14:creationId xmlns:p14="http://schemas.microsoft.com/office/powerpoint/2010/main" val="1997279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800" b="0" i="0" u="none" strike="noStrike" dirty="0">
                <a:solidFill>
                  <a:srgbClr val="000000"/>
                </a:solidFill>
                <a:effectLst/>
                <a:latin typeface="Arial" panose="020B0604020202020204" pitchFamily="34" charset="0"/>
              </a:rPr>
              <a:t>Note : L'Indice de Masse Corporelle (IMC) est le ratio du poids en kilogrammes par rapport au carré de la taille en mètres (kg/m</a:t>
            </a:r>
            <a:r>
              <a:rPr lang="fr-FR" sz="1800" b="0" i="0" u="none" strike="noStrike" baseline="30000" dirty="0">
                <a:solidFill>
                  <a:srgbClr val="000000"/>
                </a:solidFill>
                <a:effectLst/>
                <a:latin typeface="Arial" panose="020B0604020202020204" pitchFamily="34" charset="0"/>
              </a:rPr>
              <a:t>2</a:t>
            </a:r>
            <a:r>
              <a:rPr lang="fr-FR" sz="1800" b="0" i="0" u="none" strike="noStrike" dirty="0">
                <a:solidFill>
                  <a:srgbClr val="000000"/>
                </a:solidFill>
                <a:effectLst/>
                <a:latin typeface="Arial" panose="020B0604020202020204" pitchFamily="34" charset="0"/>
              </a:rPr>
              <a:t>) pour les adultes de 20-49 ans</a:t>
            </a:r>
            <a:r>
              <a:rPr lang="en-US" dirty="0"/>
              <a:t>. </a:t>
            </a:r>
            <a:r>
              <a:rPr lang="fr-FR" sz="1800" b="0" i="0" u="none" strike="noStrike" dirty="0">
                <a:solidFill>
                  <a:srgbClr val="000000"/>
                </a:solidFill>
                <a:effectLst/>
                <a:latin typeface="Arial" panose="020B0604020202020204" pitchFamily="34" charset="0"/>
              </a:rPr>
              <a:t>La taille-pour âge et l'Indice de Masse Corporelle (IMC)-pour-âge sont exprimés en terme d'unités d'écart type (ET) par rapport à la médiane des normes OMS de croissance des femmes adolescentes de 15-19 ans.</a:t>
            </a:r>
            <a:r>
              <a:rPr lang="fr-FR" dirty="0"/>
              <a:t> </a:t>
            </a:r>
            <a:endParaRPr lang="en-US" dirty="0"/>
          </a:p>
          <a:p>
            <a:r>
              <a:rPr lang="fr-FR" sz="1800" b="0" i="0" u="none" strike="noStrike" dirty="0">
                <a:solidFill>
                  <a:srgbClr val="000000"/>
                </a:solidFill>
                <a:effectLst/>
                <a:latin typeface="Arial" panose="020B0604020202020204" pitchFamily="34" charset="0"/>
              </a:rPr>
              <a:t>IMC et IMC pour âge sont exclues les femmes enceintes et les fem.es ayant eu une naissance dans les 2 mois précédents</a:t>
            </a:r>
            <a:r>
              <a:rPr lang="fr-FR" dirty="0"/>
              <a:t> </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26</a:t>
            </a:fld>
            <a:endParaRPr lang="en-US"/>
          </a:p>
        </p:txBody>
      </p:sp>
    </p:spTree>
    <p:extLst>
      <p:ext uri="{BB962C8B-B14F-4D97-AF65-F5344CB8AC3E}">
        <p14:creationId xmlns:p14="http://schemas.microsoft.com/office/powerpoint/2010/main" val="13581847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800" b="0" i="0" u="none" strike="noStrike" dirty="0">
                <a:solidFill>
                  <a:srgbClr val="000000"/>
                </a:solidFill>
                <a:effectLst/>
                <a:latin typeface="Arial" panose="020B0604020202020204" pitchFamily="34" charset="0"/>
              </a:rPr>
              <a:t>Note: Par définition, la diversification alimentaire minimum pour les femmes comprend la consommation d'aliments d'au moins 5 groupes d'aliments parmi les 10 groupes : a. Céréales, racines blanches/pâles contenant de l'amidon, tubercules, et plantains; b. Légumes secs (haricots, pois , lentilles); c. Noix et graines; d. Produits laitiers (lait, fromage, yaourt, autres produits laitiers); e. Viande, poisson, volaille, abats; f. </a:t>
            </a:r>
            <a:r>
              <a:rPr lang="fr-FR" sz="1800" b="0" i="0" u="none" strike="noStrike" dirty="0" err="1">
                <a:solidFill>
                  <a:srgbClr val="000000"/>
                </a:solidFill>
                <a:effectLst/>
                <a:latin typeface="Arial" panose="020B0604020202020204" pitchFamily="34" charset="0"/>
              </a:rPr>
              <a:t>Oeufs</a:t>
            </a:r>
            <a:r>
              <a:rPr lang="fr-FR" sz="1800" b="0" i="0" u="none" strike="noStrike" dirty="0">
                <a:solidFill>
                  <a:srgbClr val="000000"/>
                </a:solidFill>
                <a:effectLst/>
                <a:latin typeface="Arial" panose="020B0604020202020204" pitchFamily="34" charset="0"/>
              </a:rPr>
              <a:t>; g. Légumes à feuille vert foncé ; h. Autres légumes et fruits riches en vitamine A; i. Autres légumes; j. Autres fruits.</a:t>
            </a:r>
            <a:r>
              <a:rPr lang="fr-FR" sz="2800" dirty="0"/>
              <a:t> </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27</a:t>
            </a:fld>
            <a:endParaRPr lang="en-US"/>
          </a:p>
        </p:txBody>
      </p:sp>
    </p:spTree>
    <p:extLst>
      <p:ext uri="{BB962C8B-B14F-4D97-AF65-F5344CB8AC3E}">
        <p14:creationId xmlns:p14="http://schemas.microsoft.com/office/powerpoint/2010/main" val="10884987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800" b="0" i="0" u="none" strike="noStrike" dirty="0">
                <a:solidFill>
                  <a:srgbClr val="000000"/>
                </a:solidFill>
                <a:effectLst/>
                <a:latin typeface="Arial" panose="020B0604020202020204" pitchFamily="34" charset="0"/>
              </a:rPr>
              <a:t>Note: Les boissons sucrées incluent les jus de fruit et boissons aromatisées au fruit, les sodas, boissons à base de malt, boissons énergétiques et boissons énergisantes, the, café, et tisane sucrés [INSÉRER D'AUTRES BOISSONS SUCRÉES COURAMMENT CONSOMMÉES COMME LES BOISSONS AROMATISÉES AU CHOCOLAT ET LES YAOURTS À BOIRE OU BOISSONS AROMATISÉES AU YAOURT] et d'autres liquides sucrés. </a:t>
            </a:r>
          </a:p>
          <a:p>
            <a:r>
              <a:rPr lang="fr-FR" sz="1800" b="0" i="0" u="none" strike="noStrike" dirty="0">
                <a:solidFill>
                  <a:srgbClr val="000000"/>
                </a:solidFill>
                <a:effectLst/>
                <a:latin typeface="Arial" panose="020B0604020202020204" pitchFamily="34" charset="0"/>
              </a:rPr>
              <a:t>Note: Les aliments malsains incluent les aliments sucrés comme les chocolats, bonbons, pâtisseries, gâteaux, biscuits, crèmes glacées, glaces à l'eau, [INSÉRER D'AUTRES ALIMENTS SUCRÉS LISTÉS DANS LE QUESTIONNAIRE]; et des aliments fris et salés comme les chips, </a:t>
            </a:r>
            <a:r>
              <a:rPr lang="fr-FR" sz="1800" b="0" i="0" u="none" strike="noStrike" dirty="0" err="1">
                <a:solidFill>
                  <a:srgbClr val="000000"/>
                </a:solidFill>
                <a:effectLst/>
                <a:latin typeface="Arial" panose="020B0604020202020204" pitchFamily="34" charset="0"/>
              </a:rPr>
              <a:t>crisps</a:t>
            </a:r>
            <a:r>
              <a:rPr lang="fr-FR" sz="1800" b="0" i="0" u="none" strike="noStrike" dirty="0">
                <a:solidFill>
                  <a:srgbClr val="000000"/>
                </a:solidFill>
                <a:effectLst/>
                <a:latin typeface="Arial" panose="020B0604020202020204" pitchFamily="34" charset="0"/>
              </a:rPr>
              <a:t>, chips soufflés, frites, beignets frits, ou [INSÉRER D'AUTRES ALIMENTS FRIS ET SALÉS LISTÉS DANS LE QUESTIONNAIRE].</a:t>
            </a:r>
            <a:r>
              <a:rPr lang="fr-FR" dirty="0"/>
              <a:t> </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28</a:t>
            </a:fld>
            <a:endParaRPr lang="en-US"/>
          </a:p>
        </p:txBody>
      </p:sp>
    </p:spTree>
    <p:extLst>
      <p:ext uri="{BB962C8B-B14F-4D97-AF65-F5344CB8AC3E}">
        <p14:creationId xmlns:p14="http://schemas.microsoft.com/office/powerpoint/2010/main" val="24967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4</a:t>
            </a:fld>
            <a:endParaRPr lang="en-US"/>
          </a:p>
        </p:txBody>
      </p:sp>
    </p:spTree>
    <p:extLst>
      <p:ext uri="{BB962C8B-B14F-4D97-AF65-F5344CB8AC3E}">
        <p14:creationId xmlns:p14="http://schemas.microsoft.com/office/powerpoint/2010/main" val="2916568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6</a:t>
            </a:fld>
            <a:endParaRPr lang="en-US"/>
          </a:p>
        </p:txBody>
      </p:sp>
    </p:spTree>
    <p:extLst>
      <p:ext uri="{BB962C8B-B14F-4D97-AF65-F5344CB8AC3E}">
        <p14:creationId xmlns:p14="http://schemas.microsoft.com/office/powerpoint/2010/main" val="765280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B24C39-C45A-4001-BB18-701F08EF0EE5}" type="slidenum">
              <a:rPr lang="en-US" smtClean="0"/>
              <a:t>7</a:t>
            </a:fld>
            <a:endParaRPr lang="en-US"/>
          </a:p>
        </p:txBody>
      </p:sp>
    </p:spTree>
    <p:extLst>
      <p:ext uri="{BB962C8B-B14F-4D97-AF65-F5344CB8AC3E}">
        <p14:creationId xmlns:p14="http://schemas.microsoft.com/office/powerpoint/2010/main" val="1441488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B24C39-C45A-4001-BB18-701F08EF0EE5}" type="slidenum">
              <a:rPr lang="en-US" smtClean="0"/>
              <a:t>8</a:t>
            </a:fld>
            <a:endParaRPr lang="en-US"/>
          </a:p>
        </p:txBody>
      </p:sp>
    </p:spTree>
    <p:extLst>
      <p:ext uri="{BB962C8B-B14F-4D97-AF65-F5344CB8AC3E}">
        <p14:creationId xmlns:p14="http://schemas.microsoft.com/office/powerpoint/2010/main" val="3605570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B24C39-C45A-4001-BB18-701F08EF0EE5}" type="slidenum">
              <a:rPr lang="en-US" smtClean="0"/>
              <a:t>9</a:t>
            </a:fld>
            <a:endParaRPr lang="en-US"/>
          </a:p>
        </p:txBody>
      </p:sp>
    </p:spTree>
    <p:extLst>
      <p:ext uri="{BB962C8B-B14F-4D97-AF65-F5344CB8AC3E}">
        <p14:creationId xmlns:p14="http://schemas.microsoft.com/office/powerpoint/2010/main" val="1235893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a:t>
            </a:r>
            <a:r>
              <a:rPr lang="en-US" dirty="0" err="1"/>
              <a:t>Exclusivement</a:t>
            </a:r>
            <a:r>
              <a:rPr lang="en-US" dirty="0"/>
              <a:t> </a:t>
            </a:r>
            <a:r>
              <a:rPr lang="en-US" dirty="0" err="1"/>
              <a:t>allaité</a:t>
            </a:r>
            <a:r>
              <a:rPr lang="en-US" dirty="0"/>
              <a:t> = </a:t>
            </a:r>
            <a:r>
              <a:rPr lang="fr-FR" dirty="0"/>
              <a:t>les enfants qui n'ont reçu rien d'autre que le lait maternel pour manger et pour boire au cours des 2 premiers jours après l'accouchement. </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12</a:t>
            </a:fld>
            <a:endParaRPr lang="en-US"/>
          </a:p>
        </p:txBody>
      </p:sp>
    </p:spTree>
    <p:extLst>
      <p:ext uri="{BB962C8B-B14F-4D97-AF65-F5344CB8AC3E}">
        <p14:creationId xmlns:p14="http://schemas.microsoft.com/office/powerpoint/2010/main" val="1336164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800" b="0" i="0" u="none" strike="noStrike" dirty="0">
                <a:solidFill>
                  <a:srgbClr val="000000"/>
                </a:solidFill>
                <a:effectLst/>
                <a:latin typeface="Arial" panose="020B0604020202020204" pitchFamily="34" charset="0"/>
              </a:rPr>
              <a:t>Les enfants qui ont reçu une diversité alimentaire minimale sont ceux qui ont consommé des aliments appartenant à, au moins, 5 groupes d'aliments parmi les 8 groupes suivants : a. lait maternel; b. céréales, racines, tubercules blancs/pâles et plantains ; c. haricots, pois, lentilles, noix et graines; d. produits laitiers (en boite, en poudre, ou lait d'animal frais, lait maternisé, yaourt, fromage); e. produits carnés (viande, poisson, volaille, abats); f. œufs; g. fruits et légumes riches en vitamine ; h. autres fruits et légumes.</a:t>
            </a:r>
            <a:r>
              <a:rPr lang="fr-FR" dirty="0"/>
              <a:t> </a:t>
            </a:r>
          </a:p>
          <a:p>
            <a:r>
              <a:rPr lang="fr-FR" sz="1800" b="0" i="0" u="none" strike="noStrike" dirty="0">
                <a:solidFill>
                  <a:srgbClr val="000000"/>
                </a:solidFill>
                <a:effectLst/>
                <a:latin typeface="Arial" panose="020B0604020202020204" pitchFamily="34" charset="0"/>
              </a:rPr>
              <a:t>Les enfants allaités qui ont reçu la fréquence minimale des repas sont ceux qui ont consommé des aliments solides, semi-solides ou mous au moins 2 fois par jour dans le groupe d'âges 6-8 mois et au moins 3 fois par jour dans le groupe d'âges 9-23 mois.</a:t>
            </a:r>
            <a:r>
              <a:rPr lang="fr-FR" dirty="0"/>
              <a:t> </a:t>
            </a:r>
            <a:r>
              <a:rPr lang="fr-FR" sz="1800" b="0" i="0" u="none" strike="noStrike" dirty="0">
                <a:solidFill>
                  <a:srgbClr val="000000"/>
                </a:solidFill>
                <a:effectLst/>
                <a:latin typeface="Arial" panose="020B0604020202020204" pitchFamily="34" charset="0"/>
              </a:rPr>
              <a:t>Les enfants non allaités qui ont reçu la fréquence minimale des repas sont ceux qui ont reçu des aliments solides, semi-solides ou mous ou des aliments lactés au moins 4 fois par jour. Au moins un de ces repas doit contenir de aliments solides, semi-solides, ou mous.</a:t>
            </a:r>
            <a:r>
              <a:rPr lang="fr-FR" dirty="0"/>
              <a:t> </a:t>
            </a:r>
          </a:p>
          <a:p>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15</a:t>
            </a:fld>
            <a:endParaRPr lang="en-US"/>
          </a:p>
        </p:txBody>
      </p:sp>
    </p:spTree>
    <p:extLst>
      <p:ext uri="{BB962C8B-B14F-4D97-AF65-F5344CB8AC3E}">
        <p14:creationId xmlns:p14="http://schemas.microsoft.com/office/powerpoint/2010/main" val="37958266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Sweet beverages include sweet/flavored milk and yogurt drinks, sweet/flavored soy milks or nut milks, fruit juice and fruit-flavored drinks, chocolate flavored drinks, sodas, malt drinks, sports drinks, and energy drinks, sweetened tea, coffee, herbal drinks, and other sweetened liquids.</a:t>
            </a:r>
          </a:p>
          <a:p>
            <a:r>
              <a:rPr lang="en-US" sz="1200" dirty="0"/>
              <a:t>Unhealthy foods are a group of sentinel food types which include sweet foods such as cake, dessert soup, cookies, sweet popcorn, candy (skar </a:t>
            </a:r>
            <a:r>
              <a:rPr lang="en-US" sz="1200" dirty="0" err="1"/>
              <a:t>krop</a:t>
            </a:r>
            <a:r>
              <a:rPr lang="en-US" sz="1200" dirty="0"/>
              <a:t>), chocolate, or ice cream; and fried and salty foods such as chips, French fries, dried noodle such as Mama.</a:t>
            </a:r>
          </a:p>
          <a:p>
            <a:r>
              <a:rPr lang="en-US" sz="1200" dirty="0"/>
              <a:t>Vegetables or fruits include dark green, leafy vegetables, such as ivy gourd leaves (</a:t>
            </a:r>
            <a:r>
              <a:rPr lang="en-US" sz="1200" dirty="0" err="1"/>
              <a:t>slek</a:t>
            </a:r>
            <a:r>
              <a:rPr lang="en-US" sz="1200" dirty="0"/>
              <a:t> bas), moringa leaves (</a:t>
            </a:r>
            <a:r>
              <a:rPr lang="en-US" sz="1200" dirty="0" err="1"/>
              <a:t>slek</a:t>
            </a:r>
            <a:r>
              <a:rPr lang="en-US" sz="1200" dirty="0"/>
              <a:t> </a:t>
            </a:r>
            <a:r>
              <a:rPr lang="en-US" sz="1200" dirty="0" err="1"/>
              <a:t>m’rom</a:t>
            </a:r>
            <a:r>
              <a:rPr lang="en-US" sz="1200" dirty="0"/>
              <a:t>), green amaranth (</a:t>
            </a:r>
            <a:r>
              <a:rPr lang="en-US" sz="1200" dirty="0" err="1"/>
              <a:t>slek</a:t>
            </a:r>
            <a:r>
              <a:rPr lang="en-US" sz="1200" dirty="0"/>
              <a:t> </a:t>
            </a:r>
            <a:r>
              <a:rPr lang="en-US" sz="1200" dirty="0" err="1"/>
              <a:t>pty</a:t>
            </a:r>
            <a:r>
              <a:rPr lang="en-US" sz="1200" dirty="0"/>
              <a:t>), morning glory, </a:t>
            </a:r>
            <a:r>
              <a:rPr lang="en-US" sz="1200" dirty="0" err="1"/>
              <a:t>bok</a:t>
            </a:r>
            <a:r>
              <a:rPr lang="en-US" sz="1200" dirty="0"/>
              <a:t> choy (</a:t>
            </a:r>
            <a:r>
              <a:rPr lang="en-US" sz="1200" dirty="0" err="1"/>
              <a:t>speytteu</a:t>
            </a:r>
            <a:r>
              <a:rPr lang="en-US" sz="1200" dirty="0"/>
              <a:t>), mustard greens, pumpkin leaves or sweet leaf bush (</a:t>
            </a:r>
            <a:r>
              <a:rPr lang="en-US" sz="1200" dirty="0" err="1"/>
              <a:t>slek</a:t>
            </a:r>
            <a:r>
              <a:rPr lang="en-US" sz="1200" dirty="0"/>
              <a:t> </a:t>
            </a:r>
            <a:r>
              <a:rPr lang="en-US" sz="1200" dirty="0" err="1"/>
              <a:t>ngob</a:t>
            </a:r>
            <a:r>
              <a:rPr lang="en-US" sz="1200" dirty="0"/>
              <a:t>), cassava leaves, spinach, tree spinach (</a:t>
            </a:r>
            <a:r>
              <a:rPr lang="en-US" sz="1200" dirty="0" err="1"/>
              <a:t>chaya</a:t>
            </a:r>
            <a:r>
              <a:rPr lang="en-US" sz="1200" dirty="0"/>
              <a:t>), kale, wild greens (</a:t>
            </a:r>
            <a:r>
              <a:rPr lang="en-US" sz="1200" dirty="0" err="1"/>
              <a:t>slek</a:t>
            </a:r>
            <a:r>
              <a:rPr lang="en-US" sz="1200" dirty="0"/>
              <a:t> </a:t>
            </a:r>
            <a:r>
              <a:rPr lang="en-US" sz="1200" dirty="0" err="1"/>
              <a:t>prech</a:t>
            </a:r>
            <a:r>
              <a:rPr lang="en-US" sz="1200" dirty="0"/>
              <a:t>), pumpkin, carrots, squash, or sweet potatoes that are yellow or orange inside, ripe mangoes, ripe papayas, passion fruits, and other fruits and vegetables including banana, orange, watermelon, rambutan, durian, or other fruit, tomato, eggplant, cauliflower (</a:t>
            </a:r>
            <a:r>
              <a:rPr lang="en-US" sz="1200" dirty="0" err="1"/>
              <a:t>pakakhatna</a:t>
            </a:r>
            <a:r>
              <a:rPr lang="en-US" sz="1200" dirty="0"/>
              <a:t>), winter melon (</a:t>
            </a:r>
            <a:r>
              <a:rPr lang="en-US" sz="1200" dirty="0" err="1"/>
              <a:t>tra</a:t>
            </a:r>
            <a:r>
              <a:rPr lang="en-US" sz="1200" dirty="0"/>
              <a:t> </a:t>
            </a:r>
            <a:r>
              <a:rPr lang="en-US" sz="1200" dirty="0" err="1"/>
              <a:t>lach</a:t>
            </a:r>
            <a:r>
              <a:rPr lang="en-US" sz="1200" dirty="0"/>
              <a:t>), long bean, mushroom, or other vegetable.</a:t>
            </a:r>
          </a:p>
          <a:p>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16</a:t>
            </a:fld>
            <a:endParaRPr lang="en-US"/>
          </a:p>
        </p:txBody>
      </p:sp>
    </p:spTree>
    <p:extLst>
      <p:ext uri="{BB962C8B-B14F-4D97-AF65-F5344CB8AC3E}">
        <p14:creationId xmlns:p14="http://schemas.microsoft.com/office/powerpoint/2010/main" val="2396003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en-US"/>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noProof="0" dirty="0"/>
              <a:t>#EDSRDCIII</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28467595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hasCustomPrompt="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3048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0938319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hasCustomPrompt="1"/>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41845032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hasCustomPrompt="1"/>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hasCustomPrompt="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14824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hasCustomPrompt="1"/>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42222234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hasCustomPrompt="1"/>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hasCustomPrompt="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hasCustomPrompt="1"/>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24354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hasCustomPrompt="1"/>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hasCustomPrompt="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hasCustomPrompt="1"/>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hasCustomPrompt="1"/>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hasCustomPrompt="1"/>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05583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hasCustomPrompt="1"/>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9070816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01/11/2024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37275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hasCustomPrompt="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426638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en-US" dirty="0"/>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noProof="0" dirty="0"/>
              <a:t>#EDSRDC</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38247879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hasCustomPrompt="1"/>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hasCustomPrompt="1"/>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713366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hasCustomPrompt="1"/>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029731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hasCustomPrompt="1"/>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hasCustomPrompt="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746083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hasCustomPrompt="1"/>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29321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hasCustomPrompt="1"/>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hasCustomPrompt="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hasCustomPrompt="1"/>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622710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hasCustomPrompt="1"/>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hasCustomPrompt="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hasCustomPrompt="1"/>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hasCustomPrompt="1"/>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hasCustomPrompt="1"/>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5917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hasCustomPrompt="1"/>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08407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01/11/2024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40092054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3.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AF6A25-C05E-275F-43E1-F8E93E3EEC0C}"/>
              </a:ext>
            </a:extLst>
          </p:cNvPr>
          <p:cNvSpPr>
            <a:spLocks noGrp="1"/>
          </p:cNvSpPr>
          <p:nvPr>
            <p:ph type="title"/>
          </p:nvPr>
        </p:nvSpPr>
        <p:spPr>
          <a:xfrm>
            <a:off x="628650" y="1056687"/>
            <a:ext cx="7886700" cy="531192"/>
          </a:xfrm>
          <a:prstGeom prst="rect">
            <a:avLst/>
          </a:prstGeom>
        </p:spPr>
        <p:txBody>
          <a:bodyPr vert="horz" lIns="91440" tIns="45720" rIns="91440" bIns="45720" rtlCol="0" anchor="ctr">
            <a:normAutofit/>
          </a:bodyPr>
          <a:lstStyle/>
          <a:p>
            <a:r>
              <a:rPr lang="fr-FR" noProof="0" dirty="0"/>
              <a:t># EDSRDCIII</a:t>
            </a:r>
          </a:p>
        </p:txBody>
      </p:sp>
      <p:sp>
        <p:nvSpPr>
          <p:cNvPr id="4" name="TextBox 3">
            <a:extLst>
              <a:ext uri="{FF2B5EF4-FFF2-40B4-BE49-F238E27FC236}">
                <a16:creationId xmlns:a16="http://schemas.microsoft.com/office/drawing/2014/main" id="{0B609212-0AFA-BD44-BB7F-4D988B3E7A6C}"/>
              </a:ext>
            </a:extLst>
          </p:cNvPr>
          <p:cNvSpPr txBox="1"/>
          <p:nvPr userDrawn="1"/>
        </p:nvSpPr>
        <p:spPr>
          <a:xfrm>
            <a:off x="376754" y="5048691"/>
            <a:ext cx="8531257" cy="175432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3600" b="1" noProof="0" dirty="0">
                <a:solidFill>
                  <a:schemeClr val="bg1"/>
                </a:solidFill>
                <a:latin typeface="Source Sans Pro" panose="020B0503030403020204" pitchFamily="34" charset="0"/>
                <a:ea typeface="Source Sans Pro" panose="020B0503030403020204" pitchFamily="34" charset="0"/>
              </a:rPr>
              <a:t>Enquête Démographique et de Santé de la République Démocratique du Congo III (EDS-RDC III) 2023-2024</a:t>
            </a:r>
          </a:p>
        </p:txBody>
      </p:sp>
      <p:pic>
        <p:nvPicPr>
          <p:cNvPr id="3" name="Picture 2" descr="A leopard standing in a field&#10;&#10;Description automatically generated">
            <a:extLst>
              <a:ext uri="{FF2B5EF4-FFF2-40B4-BE49-F238E27FC236}">
                <a16:creationId xmlns:a16="http://schemas.microsoft.com/office/drawing/2014/main" id="{A688CBF6-96C6-17C6-53B7-ECC0BB7789F8}"/>
              </a:ext>
            </a:extLst>
          </p:cNvPr>
          <p:cNvPicPr>
            <a:picLocks noChangeAspect="1"/>
          </p:cNvPicPr>
          <p:nvPr userDrawn="1"/>
        </p:nvPicPr>
        <p:blipFill>
          <a:blip r:embed="rId4">
            <a:extLst>
              <a:ext uri="{28A0092B-C50C-407E-A947-70E740481C1C}">
                <a14:useLocalDpi xmlns:a14="http://schemas.microsoft.com/office/drawing/2010/main" val="0"/>
              </a:ext>
            </a:extLst>
          </a:blip>
          <a:srcRect t="29452" b="21701"/>
          <a:stretch/>
        </p:blipFill>
        <p:spPr>
          <a:xfrm>
            <a:off x="0" y="1804695"/>
            <a:ext cx="9144000" cy="2977751"/>
          </a:xfrm>
          <a:prstGeom prst="rect">
            <a:avLst/>
          </a:prstGeom>
        </p:spPr>
      </p:pic>
      <p:grpSp>
        <p:nvGrpSpPr>
          <p:cNvPr id="9" name="Group 8">
            <a:extLst>
              <a:ext uri="{FF2B5EF4-FFF2-40B4-BE49-F238E27FC236}">
                <a16:creationId xmlns:a16="http://schemas.microsoft.com/office/drawing/2014/main" id="{0F00253E-4B7B-495F-062F-4C58FF84BAF6}"/>
              </a:ext>
            </a:extLst>
          </p:cNvPr>
          <p:cNvGrpSpPr/>
          <p:nvPr userDrawn="1"/>
        </p:nvGrpSpPr>
        <p:grpSpPr>
          <a:xfrm>
            <a:off x="0" y="1528900"/>
            <a:ext cx="9144000" cy="283310"/>
            <a:chOff x="0" y="1528900"/>
            <a:chExt cx="9144000" cy="283310"/>
          </a:xfrm>
        </p:grpSpPr>
        <p:sp>
          <p:nvSpPr>
            <p:cNvPr id="7" name="Rectangle 6">
              <a:extLst>
                <a:ext uri="{FF2B5EF4-FFF2-40B4-BE49-F238E27FC236}">
                  <a16:creationId xmlns:a16="http://schemas.microsoft.com/office/drawing/2014/main" id="{2139826A-640E-12A1-234F-57C1984C22CC}"/>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A8F94780-6626-D0A9-73FE-F7DDF88D05EC}"/>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FF7335BE-9296-77A4-FC62-F96F57B55CA8}"/>
              </a:ext>
            </a:extLst>
          </p:cNvPr>
          <p:cNvGrpSpPr/>
          <p:nvPr userDrawn="1"/>
        </p:nvGrpSpPr>
        <p:grpSpPr>
          <a:xfrm rot="10800000">
            <a:off x="0" y="4712503"/>
            <a:ext cx="9144000" cy="283310"/>
            <a:chOff x="0" y="1528900"/>
            <a:chExt cx="9144000" cy="283310"/>
          </a:xfrm>
        </p:grpSpPr>
        <p:sp>
          <p:nvSpPr>
            <p:cNvPr id="11" name="Rectangle 10">
              <a:extLst>
                <a:ext uri="{FF2B5EF4-FFF2-40B4-BE49-F238E27FC236}">
                  <a16:creationId xmlns:a16="http://schemas.microsoft.com/office/drawing/2014/main" id="{7EC1411A-6FC2-6FBA-DD6D-34D1337DC80E}"/>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A6D34F1-08EE-3997-D7CF-79952CAE2EF8}"/>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7849243"/>
      </p:ext>
    </p:extLst>
  </p:cSld>
  <p:clrMap bg1="lt1" tx1="dk1" bg2="lt2" tx2="dk2" accent1="accent1" accent2="accent2" accent3="accent3" accent4="accent4" accent5="accent5" accent6="accent6" hlink="hlink" folHlink="folHlink"/>
  <p:sldLayoutIdLst>
    <p:sldLayoutId id="2147483708" r:id="rId1"/>
    <p:sldLayoutId id="2147483686" r:id="rId2"/>
  </p:sldLayoutIdLst>
  <p:txStyles>
    <p:title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p:titleStyle>
    <p:bodyStyle>
      <a:lvl1pPr marL="0" indent="0" algn="ctr"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98471458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55422356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13.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microsoft.com/office/2018/10/relationships/comments" Target="../comments/modernComment_172_67C849D.xml"/><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chart" Target="../charts/char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chart" Target="../charts/chart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0" y="446088"/>
            <a:ext cx="9144000" cy="1209675"/>
          </a:xfrm>
          <a:prstGeom prst="rect">
            <a:avLst/>
          </a:prstGeom>
        </p:spPr>
        <p:txBody>
          <a:bodyPr/>
          <a:lstStyle/>
          <a:p>
            <a:r>
              <a:rPr lang="fr-FR" noProof="0" dirty="0"/>
              <a:t>Nutrition</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360775"/>
            <a:ext cx="7886700" cy="930275"/>
          </a:xfrm>
        </p:spPr>
        <p:txBody>
          <a:bodyPr>
            <a:noAutofit/>
          </a:bodyPr>
          <a:lstStyle/>
          <a:p>
            <a:r>
              <a:rPr lang="fr-FR" noProof="0" dirty="0"/>
              <a:t>Suivi de la croissance de l’enfant</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1222201"/>
            <a:ext cx="7579180" cy="671913"/>
          </a:xfrm>
        </p:spPr>
        <p:txBody>
          <a:bodyPr>
            <a:normAutofit/>
          </a:bodyPr>
          <a:lstStyle/>
          <a:p>
            <a:r>
              <a:rPr lang="fr-FR" noProof="0" dirty="0"/>
              <a:t>Pourcentage d'enfants de moins de 5 ans pour lesquels un prestataire de santé a effectué certaines mesures dans les 3 mois ayant précédé l'enquête</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196073003"/>
              </p:ext>
            </p:extLst>
          </p:nvPr>
        </p:nvGraphicFramePr>
        <p:xfrm>
          <a:off x="628649" y="2035627"/>
          <a:ext cx="7886699" cy="458787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06493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55574" y="753162"/>
            <a:ext cx="4811486" cy="5351675"/>
          </a:xfrm>
        </p:spPr>
        <p:txBody>
          <a:bodyPr>
            <a:noAutofit/>
          </a:bodyPr>
          <a:lstStyle/>
          <a:p>
            <a:pPr marL="342900" indent="-342900" algn="l">
              <a:buFont typeface="Arial" panose="020B0604020202020204" pitchFamily="34" charset="0"/>
              <a:buChar char="•"/>
            </a:pPr>
            <a:r>
              <a:rPr lang="fr-FR" sz="3200" i="0" dirty="0"/>
              <a:t>État nutritionnel des enfants</a:t>
            </a:r>
            <a:endParaRPr lang="fr-FR" sz="3200" i="0" noProof="0" dirty="0"/>
          </a:p>
          <a:p>
            <a:pPr marL="342900" indent="-342900" algn="l">
              <a:buFont typeface="Arial" panose="020B0604020202020204" pitchFamily="34" charset="0"/>
              <a:buChar char="•"/>
            </a:pPr>
            <a:r>
              <a:rPr lang="fr-FR" sz="3200" b="1" i="0" noProof="0" dirty="0">
                <a:solidFill>
                  <a:schemeClr val="accent5"/>
                </a:solidFill>
              </a:rPr>
              <a:t>Allaitement et Pratiques d’Alimentation du Nourrisson et du Jeune Enfant (PANJE)</a:t>
            </a:r>
          </a:p>
          <a:p>
            <a:pPr marL="342900" indent="-342900" algn="l">
              <a:buFont typeface="Arial" panose="020B0604020202020204" pitchFamily="34" charset="0"/>
              <a:buChar char="•"/>
            </a:pPr>
            <a:r>
              <a:rPr lang="fr-FR" sz="3200" i="0" noProof="0" dirty="0"/>
              <a:t>Anémie</a:t>
            </a:r>
          </a:p>
          <a:p>
            <a:pPr marL="342900" indent="-342900" algn="l">
              <a:buFont typeface="Arial" panose="020B0604020202020204" pitchFamily="34" charset="0"/>
              <a:buChar char="•"/>
            </a:pPr>
            <a:r>
              <a:rPr lang="fr-FR" sz="3200" i="0" noProof="0" dirty="0"/>
              <a:t>Micronutriments</a:t>
            </a:r>
          </a:p>
          <a:p>
            <a:pPr marL="342900" indent="-342900" algn="l">
              <a:buFont typeface="Arial" panose="020B0604020202020204" pitchFamily="34" charset="0"/>
              <a:buChar char="•"/>
            </a:pPr>
            <a:r>
              <a:rPr lang="fr-FR" sz="3200" i="0" noProof="0" dirty="0"/>
              <a:t>État nutritionnel des femmes</a:t>
            </a:r>
          </a:p>
        </p:txBody>
      </p:sp>
      <p:sp>
        <p:nvSpPr>
          <p:cNvPr id="9" name="TextBox 8">
            <a:extLst>
              <a:ext uri="{FF2B5EF4-FFF2-40B4-BE49-F238E27FC236}">
                <a16:creationId xmlns:a16="http://schemas.microsoft.com/office/drawing/2014/main" id="{E690F70B-E368-D7F5-795E-B5139345EF71}"/>
              </a:ext>
            </a:extLst>
          </p:cNvPr>
          <p:cNvSpPr txBox="1"/>
          <p:nvPr/>
        </p:nvSpPr>
        <p:spPr>
          <a:xfrm>
            <a:off x="5981701" y="4552950"/>
            <a:ext cx="2362200" cy="1114424"/>
          </a:xfrm>
          <a:prstGeom prst="rect">
            <a:avLst/>
          </a:prstGeom>
        </p:spPr>
        <p:txBody>
          <a:bodyPr vert="horz" wrap="square" lIns="91440" tIns="45720" rIns="91440" bIns="45720" rtlCol="0" anchor="ctr">
            <a:normAutofit fontScale="92500"/>
          </a:bodyPr>
          <a:lstStyle/>
          <a:p>
            <a:pPr algn="ctr"/>
            <a:r>
              <a:rPr lang="fr-FR" sz="2000" dirty="0"/>
              <a:t>Trouver ces données dans </a:t>
            </a:r>
            <a:r>
              <a:rPr lang="fr-FR" sz="2000" b="1" dirty="0">
                <a:solidFill>
                  <a:schemeClr val="accent5"/>
                </a:solidFill>
              </a:rPr>
              <a:t>Chapitre 11 </a:t>
            </a:r>
          </a:p>
          <a:p>
            <a:pPr algn="ctr"/>
            <a:r>
              <a:rPr lang="fr-FR" sz="2000" dirty="0"/>
              <a:t>du Rapport Final</a:t>
            </a:r>
          </a:p>
        </p:txBody>
      </p:sp>
      <p:grpSp>
        <p:nvGrpSpPr>
          <p:cNvPr id="2" name="Group 1">
            <a:extLst>
              <a:ext uri="{FF2B5EF4-FFF2-40B4-BE49-F238E27FC236}">
                <a16:creationId xmlns:a16="http://schemas.microsoft.com/office/drawing/2014/main" id="{7457F455-ED83-CE67-7012-DC0B1FC212F4}"/>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F49FBAF7-02AA-1C7D-5CE1-E15DF710BADE}"/>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8A492A3-EB1B-B8D8-C213-4FC69404ABF1}"/>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087CA25-E2BE-0E58-EF11-387A69D11227}"/>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234180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360775"/>
            <a:ext cx="7886700" cy="930275"/>
          </a:xfrm>
        </p:spPr>
        <p:txBody>
          <a:bodyPr>
            <a:noAutofit/>
          </a:bodyPr>
          <a:lstStyle/>
          <a:p>
            <a:r>
              <a:rPr lang="fr-FR" noProof="0" dirty="0"/>
              <a:t>Allaitement initial</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1222201"/>
            <a:ext cx="7579180" cy="539111"/>
          </a:xfrm>
        </p:spPr>
        <p:txBody>
          <a:bodyPr>
            <a:normAutofit/>
          </a:bodyPr>
          <a:lstStyle/>
          <a:p>
            <a:r>
              <a:rPr lang="fr-FR" noProof="0" dirty="0"/>
              <a:t>Pourcentage d’enfant de moins de 2 ans :</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893272671"/>
              </p:ext>
            </p:extLst>
          </p:nvPr>
        </p:nvGraphicFramePr>
        <p:xfrm>
          <a:off x="393345" y="1761557"/>
          <a:ext cx="8357307" cy="486219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828972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273887"/>
            <a:ext cx="7886700" cy="930275"/>
          </a:xfrm>
        </p:spPr>
        <p:txBody>
          <a:bodyPr>
            <a:noAutofit/>
          </a:bodyPr>
          <a:lstStyle/>
          <a:p>
            <a:r>
              <a:rPr lang="fr-FR" noProof="0" dirty="0"/>
              <a:t>Allaitement des enfants de moins de 6 mois</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8" y="1204162"/>
            <a:ext cx="7886700" cy="657938"/>
          </a:xfrm>
        </p:spPr>
        <p:txBody>
          <a:bodyPr>
            <a:noAutofit/>
          </a:bodyPr>
          <a:lstStyle/>
          <a:p>
            <a:r>
              <a:rPr lang="fr-FR" noProof="0" dirty="0"/>
              <a:t>Parmi les plus jeunes enfants de 0-5 mois vivant avec leur mère :</a:t>
            </a:r>
          </a:p>
        </p:txBody>
      </p:sp>
      <p:graphicFrame>
        <p:nvGraphicFramePr>
          <p:cNvPr id="6" name="Chart 5">
            <a:extLst>
              <a:ext uri="{FF2B5EF4-FFF2-40B4-BE49-F238E27FC236}">
                <a16:creationId xmlns:a16="http://schemas.microsoft.com/office/drawing/2014/main" id="{A9A8CC69-E7C7-8BF8-2D2D-ABB1A61EC758}"/>
              </a:ext>
            </a:extLst>
          </p:cNvPr>
          <p:cNvGraphicFramePr/>
          <p:nvPr>
            <p:extLst>
              <p:ext uri="{D42A27DB-BD31-4B8C-83A1-F6EECF244321}">
                <p14:modId xmlns:p14="http://schemas.microsoft.com/office/powerpoint/2010/main" val="1117741547"/>
              </p:ext>
            </p:extLst>
          </p:nvPr>
        </p:nvGraphicFramePr>
        <p:xfrm>
          <a:off x="628647" y="1895407"/>
          <a:ext cx="7886701" cy="492578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32005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0121B-D4A7-C426-32A4-BF0987433026}"/>
              </a:ext>
            </a:extLst>
          </p:cNvPr>
          <p:cNvSpPr>
            <a:spLocks noGrp="1"/>
          </p:cNvSpPr>
          <p:nvPr>
            <p:ph type="title"/>
          </p:nvPr>
        </p:nvSpPr>
        <p:spPr>
          <a:xfrm>
            <a:off x="635423" y="154371"/>
            <a:ext cx="8230870" cy="1116816"/>
          </a:xfrm>
        </p:spPr>
        <p:txBody>
          <a:bodyPr>
            <a:normAutofit/>
          </a:bodyPr>
          <a:lstStyle/>
          <a:p>
            <a:r>
              <a:rPr lang="fr-FR" noProof="0" dirty="0"/>
              <a:t>Introduction d’aliments complémentaires</a:t>
            </a:r>
          </a:p>
        </p:txBody>
      </p:sp>
      <p:sp>
        <p:nvSpPr>
          <p:cNvPr id="3" name="Content Placeholder 2">
            <a:extLst>
              <a:ext uri="{FF2B5EF4-FFF2-40B4-BE49-F238E27FC236}">
                <a16:creationId xmlns:a16="http://schemas.microsoft.com/office/drawing/2014/main" id="{B6340F88-FDE5-D8FA-4CB8-7065B97BFE6B}"/>
              </a:ext>
            </a:extLst>
          </p:cNvPr>
          <p:cNvSpPr>
            <a:spLocks noGrp="1"/>
          </p:cNvSpPr>
          <p:nvPr>
            <p:ph idx="1"/>
          </p:nvPr>
        </p:nvSpPr>
        <p:spPr>
          <a:xfrm>
            <a:off x="635423" y="1153226"/>
            <a:ext cx="7973483" cy="1328058"/>
          </a:xfrm>
        </p:spPr>
        <p:txBody>
          <a:bodyPr>
            <a:normAutofit fontScale="85000" lnSpcReduction="10000"/>
          </a:bodyPr>
          <a:lstStyle/>
          <a:p>
            <a:pPr>
              <a:lnSpc>
                <a:spcPct val="110000"/>
              </a:lnSpc>
            </a:pPr>
            <a:r>
              <a:rPr lang="fr-FR" sz="3200" b="1" i="0" dirty="0">
                <a:solidFill>
                  <a:schemeClr val="accent5"/>
                </a:solidFill>
              </a:rPr>
              <a:t>79</a:t>
            </a:r>
            <a:r>
              <a:rPr lang="fr-FR" sz="3200" b="1" i="0" noProof="0" dirty="0">
                <a:solidFill>
                  <a:schemeClr val="accent5"/>
                </a:solidFill>
              </a:rPr>
              <a:t> %</a:t>
            </a:r>
            <a:r>
              <a:rPr lang="fr-FR" sz="3200" i="0" noProof="0" dirty="0"/>
              <a:t> d’enfants de 6-8 mois ont consommé des aliments solides, semi-solides ou mous le jour précédent</a:t>
            </a:r>
            <a:endParaRPr lang="fr-FR" sz="3600" b="1" i="0" noProof="0" dirty="0">
              <a:solidFill>
                <a:schemeClr val="accent5"/>
              </a:solidFill>
            </a:endParaRPr>
          </a:p>
        </p:txBody>
      </p:sp>
      <p:pic>
        <p:nvPicPr>
          <p:cNvPr id="5" name="Picture 4" descr="Shape&#10;&#10;Description automatically generated with low confidence">
            <a:extLst>
              <a:ext uri="{FF2B5EF4-FFF2-40B4-BE49-F238E27FC236}">
                <a16:creationId xmlns:a16="http://schemas.microsoft.com/office/drawing/2014/main" id="{1F88B73B-EEE1-0183-F124-9B027958F71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143" t="18413" r="27618" b="18572"/>
          <a:stretch/>
        </p:blipFill>
        <p:spPr>
          <a:xfrm>
            <a:off x="927920" y="4718136"/>
            <a:ext cx="1298567" cy="1808879"/>
          </a:xfrm>
          <a:prstGeom prst="rect">
            <a:avLst/>
          </a:prstGeom>
        </p:spPr>
      </p:pic>
      <p:pic>
        <p:nvPicPr>
          <p:cNvPr id="6" name="Picture 5" descr="Shape&#10;&#10;Description automatically generated with low confidence">
            <a:extLst>
              <a:ext uri="{FF2B5EF4-FFF2-40B4-BE49-F238E27FC236}">
                <a16:creationId xmlns:a16="http://schemas.microsoft.com/office/drawing/2014/main" id="{AD77C697-B779-6D9D-158A-54003357BF8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143" t="18413" r="27618" b="18572"/>
          <a:stretch/>
        </p:blipFill>
        <p:spPr>
          <a:xfrm>
            <a:off x="2400069" y="4718137"/>
            <a:ext cx="1298567" cy="1808879"/>
          </a:xfrm>
          <a:prstGeom prst="rect">
            <a:avLst/>
          </a:prstGeom>
        </p:spPr>
      </p:pic>
      <p:pic>
        <p:nvPicPr>
          <p:cNvPr id="7" name="Picture 6" descr="Shape&#10;&#10;Description automatically generated with low confidence">
            <a:extLst>
              <a:ext uri="{FF2B5EF4-FFF2-40B4-BE49-F238E27FC236}">
                <a16:creationId xmlns:a16="http://schemas.microsoft.com/office/drawing/2014/main" id="{9C297817-C33F-3B47-9958-4CD758B3D99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143" t="18413" r="27618" b="18572"/>
          <a:stretch/>
        </p:blipFill>
        <p:spPr>
          <a:xfrm>
            <a:off x="3872218" y="4718134"/>
            <a:ext cx="1298567" cy="1808879"/>
          </a:xfrm>
          <a:prstGeom prst="rect">
            <a:avLst/>
          </a:prstGeom>
        </p:spPr>
      </p:pic>
      <p:pic>
        <p:nvPicPr>
          <p:cNvPr id="10" name="Picture 9" descr="Shape&#10;&#10;Description automatically generated with low confidence">
            <a:extLst>
              <a:ext uri="{FF2B5EF4-FFF2-40B4-BE49-F238E27FC236}">
                <a16:creationId xmlns:a16="http://schemas.microsoft.com/office/drawing/2014/main" id="{5C899693-7CC1-8AD2-622E-315E0A3A288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143" t="18413" r="27618" b="18572"/>
          <a:stretch/>
        </p:blipFill>
        <p:spPr>
          <a:xfrm>
            <a:off x="927920" y="2895602"/>
            <a:ext cx="1298567" cy="1808879"/>
          </a:xfrm>
          <a:prstGeom prst="rect">
            <a:avLst/>
          </a:prstGeom>
        </p:spPr>
      </p:pic>
      <p:pic>
        <p:nvPicPr>
          <p:cNvPr id="11" name="Picture 10" descr="Shape&#10;&#10;Description automatically generated with low confidence">
            <a:extLst>
              <a:ext uri="{FF2B5EF4-FFF2-40B4-BE49-F238E27FC236}">
                <a16:creationId xmlns:a16="http://schemas.microsoft.com/office/drawing/2014/main" id="{13889F12-9752-3E30-0276-3182DE0B35F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143" t="18413" r="27618" b="18572"/>
          <a:stretch/>
        </p:blipFill>
        <p:spPr>
          <a:xfrm>
            <a:off x="2400069" y="2895603"/>
            <a:ext cx="1298567" cy="1808879"/>
          </a:xfrm>
          <a:prstGeom prst="rect">
            <a:avLst/>
          </a:prstGeom>
        </p:spPr>
      </p:pic>
      <p:pic>
        <p:nvPicPr>
          <p:cNvPr id="12" name="Picture 11" descr="Shape&#10;&#10;Description automatically generated with low confidence">
            <a:extLst>
              <a:ext uri="{FF2B5EF4-FFF2-40B4-BE49-F238E27FC236}">
                <a16:creationId xmlns:a16="http://schemas.microsoft.com/office/drawing/2014/main" id="{81745FEF-8EF0-1D90-070F-7E8D2215A28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143" t="18413" r="27618" b="18572"/>
          <a:stretch/>
        </p:blipFill>
        <p:spPr>
          <a:xfrm>
            <a:off x="3872218" y="2895599"/>
            <a:ext cx="1298567" cy="1808879"/>
          </a:xfrm>
          <a:prstGeom prst="rect">
            <a:avLst/>
          </a:prstGeom>
        </p:spPr>
      </p:pic>
      <p:pic>
        <p:nvPicPr>
          <p:cNvPr id="13" name="Picture 12" descr="Shape&#10;&#10;Description automatically generated with low confidence">
            <a:extLst>
              <a:ext uri="{FF2B5EF4-FFF2-40B4-BE49-F238E27FC236}">
                <a16:creationId xmlns:a16="http://schemas.microsoft.com/office/drawing/2014/main" id="{A67CD6B7-75FB-E4D1-7199-72E21C446D1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143" t="18413" r="27618" b="18572"/>
          <a:stretch/>
        </p:blipFill>
        <p:spPr>
          <a:xfrm>
            <a:off x="6816516" y="2895600"/>
            <a:ext cx="1298567" cy="1808879"/>
          </a:xfrm>
          <a:prstGeom prst="rect">
            <a:avLst/>
          </a:prstGeom>
        </p:spPr>
      </p:pic>
      <p:pic>
        <p:nvPicPr>
          <p:cNvPr id="14" name="Picture 13" descr="Shape&#10;&#10;Description automatically generated with low confidence">
            <a:extLst>
              <a:ext uri="{FF2B5EF4-FFF2-40B4-BE49-F238E27FC236}">
                <a16:creationId xmlns:a16="http://schemas.microsoft.com/office/drawing/2014/main" id="{779E8509-AA90-9C1E-818F-ACFE0164BD3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143" t="18413" r="27618" b="18572"/>
          <a:stretch/>
        </p:blipFill>
        <p:spPr>
          <a:xfrm>
            <a:off x="5344367" y="2895600"/>
            <a:ext cx="1298567" cy="1808879"/>
          </a:xfrm>
          <a:prstGeom prst="rect">
            <a:avLst/>
          </a:prstGeom>
        </p:spPr>
      </p:pic>
      <p:pic>
        <p:nvPicPr>
          <p:cNvPr id="16" name="Picture 15" descr="Icon&#10;&#10;Description automatically generated">
            <a:extLst>
              <a:ext uri="{FF2B5EF4-FFF2-40B4-BE49-F238E27FC236}">
                <a16:creationId xmlns:a16="http://schemas.microsoft.com/office/drawing/2014/main" id="{4C7F7417-7EC7-B932-F2D0-7AC68429426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6349" t="18413" r="27778" b="18731"/>
          <a:stretch/>
        </p:blipFill>
        <p:spPr>
          <a:xfrm>
            <a:off x="6800758" y="4704479"/>
            <a:ext cx="1330082" cy="1822534"/>
          </a:xfrm>
          <a:prstGeom prst="rect">
            <a:avLst/>
          </a:prstGeom>
        </p:spPr>
      </p:pic>
      <p:pic>
        <p:nvPicPr>
          <p:cNvPr id="8" name="Picture 7" descr="Icon&#10;&#10;Description automatically generated">
            <a:extLst>
              <a:ext uri="{FF2B5EF4-FFF2-40B4-BE49-F238E27FC236}">
                <a16:creationId xmlns:a16="http://schemas.microsoft.com/office/drawing/2014/main" id="{F35DAD45-86DF-9282-D03B-9FF138C1F3C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6349" t="18413" r="27778" b="18731"/>
          <a:stretch/>
        </p:blipFill>
        <p:spPr>
          <a:xfrm>
            <a:off x="5344367" y="4727103"/>
            <a:ext cx="1330082" cy="1822534"/>
          </a:xfrm>
          <a:prstGeom prst="rect">
            <a:avLst/>
          </a:prstGeom>
        </p:spPr>
      </p:pic>
      <p:pic>
        <p:nvPicPr>
          <p:cNvPr id="15" name="Picture 14" descr="Icon&#10;&#10;Description automatically generated">
            <a:extLst>
              <a:ext uri="{FF2B5EF4-FFF2-40B4-BE49-F238E27FC236}">
                <a16:creationId xmlns:a16="http://schemas.microsoft.com/office/drawing/2014/main" id="{CA1A185D-2D25-5B34-9B6D-755BD58F501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65774" t="18413" r="27778" b="18731"/>
          <a:stretch/>
        </p:blipFill>
        <p:spPr>
          <a:xfrm>
            <a:off x="4983829" y="4711306"/>
            <a:ext cx="186956" cy="1822534"/>
          </a:xfrm>
          <a:prstGeom prst="rect">
            <a:avLst/>
          </a:prstGeom>
        </p:spPr>
      </p:pic>
    </p:spTree>
    <p:extLst>
      <p:ext uri="{BB962C8B-B14F-4D97-AF65-F5344CB8AC3E}">
        <p14:creationId xmlns:p14="http://schemas.microsoft.com/office/powerpoint/2010/main" val="33648057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8" y="191580"/>
            <a:ext cx="7886700" cy="930275"/>
          </a:xfrm>
        </p:spPr>
        <p:txBody>
          <a:bodyPr>
            <a:noAutofit/>
          </a:bodyPr>
          <a:lstStyle/>
          <a:p>
            <a:r>
              <a:rPr lang="fr-FR" noProof="0" dirty="0"/>
              <a:t>Diversification alimentaire minimum selon le milieu de résidence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8" y="1248292"/>
            <a:ext cx="7971066" cy="656708"/>
          </a:xfrm>
        </p:spPr>
        <p:txBody>
          <a:bodyPr>
            <a:normAutofit/>
          </a:bodyPr>
          <a:lstStyle/>
          <a:p>
            <a:r>
              <a:rPr lang="fr-FR" noProof="0" dirty="0"/>
              <a:t>Pourcentage des plus jeunes enfants de 6-23 mois vivant avec leur mère qui ont reçu un apport alimentaire minimum acceptable</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391301508"/>
              </p:ext>
            </p:extLst>
          </p:nvPr>
        </p:nvGraphicFramePr>
        <p:xfrm>
          <a:off x="628649" y="1905000"/>
          <a:ext cx="7886699" cy="476142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87431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8" y="153381"/>
            <a:ext cx="7886700" cy="930275"/>
          </a:xfrm>
        </p:spPr>
        <p:txBody>
          <a:bodyPr>
            <a:noAutofit/>
          </a:bodyPr>
          <a:lstStyle/>
          <a:p>
            <a:r>
              <a:rPr lang="fr-FR" noProof="0" dirty="0"/>
              <a:t>Pratiques alimentaires malsaines</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8" y="936823"/>
            <a:ext cx="7579180" cy="606769"/>
          </a:xfrm>
        </p:spPr>
        <p:txBody>
          <a:bodyPr>
            <a:normAutofit/>
          </a:bodyPr>
          <a:lstStyle/>
          <a:p>
            <a:r>
              <a:rPr lang="fr-FR" noProof="0" dirty="0"/>
              <a:t>Pourcentage d’enfants de 6-23 mois ayant eu des pratiques alimentaires malsaines spécifiées, durant le jour ou la nuit ayant </a:t>
            </a:r>
            <a:r>
              <a:rPr lang="fr-FR" noProof="0"/>
              <a:t>précédé l’enquête</a:t>
            </a:r>
            <a:endParaRPr lang="fr-FR" noProof="0" dirty="0"/>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428059496"/>
              </p:ext>
            </p:extLst>
          </p:nvPr>
        </p:nvGraphicFramePr>
        <p:xfrm>
          <a:off x="365122" y="1656481"/>
          <a:ext cx="8413751" cy="48265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62263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Chart 20">
            <a:extLst>
              <a:ext uri="{FF2B5EF4-FFF2-40B4-BE49-F238E27FC236}">
                <a16:creationId xmlns:a16="http://schemas.microsoft.com/office/drawing/2014/main" id="{9673CC04-08CC-5578-D046-2CD1CE6E0EBA}"/>
              </a:ext>
            </a:extLst>
          </p:cNvPr>
          <p:cNvGraphicFramePr/>
          <p:nvPr>
            <p:extLst>
              <p:ext uri="{D42A27DB-BD31-4B8C-83A1-F6EECF244321}">
                <p14:modId xmlns:p14="http://schemas.microsoft.com/office/powerpoint/2010/main" val="3434607040"/>
              </p:ext>
            </p:extLst>
          </p:nvPr>
        </p:nvGraphicFramePr>
        <p:xfrm>
          <a:off x="854428" y="1626950"/>
          <a:ext cx="8515353" cy="5103348"/>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203200" y="127703"/>
            <a:ext cx="8715023" cy="1316048"/>
          </a:xfrm>
        </p:spPr>
        <p:txBody>
          <a:bodyPr>
            <a:noAutofit/>
          </a:bodyPr>
          <a:lstStyle/>
          <a:p>
            <a:r>
              <a:rPr lang="fr-FR" sz="3200" noProof="0" dirty="0"/>
              <a:t>Indicateurs d'évaluation des Pratiques d'Alimentation du Nourrisson et du Jeune Enfant  (PANJE)</a:t>
            </a:r>
          </a:p>
        </p:txBody>
      </p:sp>
      <p:sp>
        <p:nvSpPr>
          <p:cNvPr id="8" name="Content Placeholder 7">
            <a:extLst>
              <a:ext uri="{FF2B5EF4-FFF2-40B4-BE49-F238E27FC236}">
                <a16:creationId xmlns:a16="http://schemas.microsoft.com/office/drawing/2014/main" id="{3EFE8A50-771E-49B9-ECC6-CDA29387FFE8}"/>
              </a:ext>
            </a:extLst>
          </p:cNvPr>
          <p:cNvSpPr>
            <a:spLocks noGrp="1"/>
          </p:cNvSpPr>
          <p:nvPr>
            <p:ph idx="1"/>
          </p:nvPr>
        </p:nvSpPr>
        <p:spPr>
          <a:xfrm>
            <a:off x="1832530" y="1036744"/>
            <a:ext cx="7085693" cy="378739"/>
          </a:xfrm>
        </p:spPr>
        <p:txBody>
          <a:bodyPr/>
          <a:lstStyle/>
          <a:p>
            <a:r>
              <a:rPr lang="fr-FR" dirty="0"/>
              <a:t>Pourcentage d’enfants nourris en suivant des différentes pratiques PANJE</a:t>
            </a:r>
            <a:endParaRPr lang="fr-FR" noProof="0" dirty="0"/>
          </a:p>
        </p:txBody>
      </p:sp>
      <p:sp>
        <p:nvSpPr>
          <p:cNvPr id="3" name="Content Placeholder 2">
            <a:extLst>
              <a:ext uri="{FF2B5EF4-FFF2-40B4-BE49-F238E27FC236}">
                <a16:creationId xmlns:a16="http://schemas.microsoft.com/office/drawing/2014/main" id="{D5D865AD-CC70-8F27-D0C3-D86B160B9B62}"/>
              </a:ext>
            </a:extLst>
          </p:cNvPr>
          <p:cNvSpPr txBox="1">
            <a:spLocks/>
          </p:cNvSpPr>
          <p:nvPr/>
        </p:nvSpPr>
        <p:spPr>
          <a:xfrm>
            <a:off x="49604" y="1765954"/>
            <a:ext cx="1267568" cy="660987"/>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dirty="0"/>
              <a:t>Enfants âgés de 0 à 23 mois</a:t>
            </a:r>
            <a:endParaRPr lang="en-US" dirty="0"/>
          </a:p>
        </p:txBody>
      </p:sp>
      <p:cxnSp>
        <p:nvCxnSpPr>
          <p:cNvPr id="4" name="Straight Connector 3">
            <a:extLst>
              <a:ext uri="{FF2B5EF4-FFF2-40B4-BE49-F238E27FC236}">
                <a16:creationId xmlns:a16="http://schemas.microsoft.com/office/drawing/2014/main" id="{D04B9959-8687-5C2A-5663-2AA8309F2D66}"/>
              </a:ext>
            </a:extLst>
          </p:cNvPr>
          <p:cNvCxnSpPr>
            <a:cxnSpLocks/>
          </p:cNvCxnSpPr>
          <p:nvPr/>
        </p:nvCxnSpPr>
        <p:spPr>
          <a:xfrm>
            <a:off x="1208934" y="2692724"/>
            <a:ext cx="0" cy="29718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82178695-9D8A-F30D-E387-76A46539E30F}"/>
              </a:ext>
            </a:extLst>
          </p:cNvPr>
          <p:cNvSpPr txBox="1">
            <a:spLocks/>
          </p:cNvSpPr>
          <p:nvPr/>
        </p:nvSpPr>
        <p:spPr>
          <a:xfrm>
            <a:off x="103723" y="3474672"/>
            <a:ext cx="1159330" cy="110895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dirty="0"/>
              <a:t>Enfants âgés de 6 à 23 mois</a:t>
            </a:r>
            <a:endParaRPr lang="en-US" dirty="0"/>
          </a:p>
        </p:txBody>
      </p:sp>
      <p:sp>
        <p:nvSpPr>
          <p:cNvPr id="10" name="Content Placeholder 2">
            <a:extLst>
              <a:ext uri="{FF2B5EF4-FFF2-40B4-BE49-F238E27FC236}">
                <a16:creationId xmlns:a16="http://schemas.microsoft.com/office/drawing/2014/main" id="{06DCD10B-32F6-455C-28EB-CC926E3C292F}"/>
              </a:ext>
            </a:extLst>
          </p:cNvPr>
          <p:cNvSpPr txBox="1">
            <a:spLocks/>
          </p:cNvSpPr>
          <p:nvPr/>
        </p:nvSpPr>
        <p:spPr>
          <a:xfrm>
            <a:off x="49604" y="5910747"/>
            <a:ext cx="1159330" cy="943125"/>
          </a:xfrm>
          <a:prstGeom prst="rect">
            <a:avLst/>
          </a:prstGeom>
        </p:spPr>
        <p:txBody>
          <a:bodyPr vert="horz" lIns="91440" tIns="45720" rIns="91440" bIns="45720" rtlCol="0">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dirty="0"/>
              <a:t>Enfants âgés de 12 à 23 mois</a:t>
            </a:r>
            <a:endParaRPr lang="en-US" dirty="0"/>
          </a:p>
        </p:txBody>
      </p:sp>
      <p:cxnSp>
        <p:nvCxnSpPr>
          <p:cNvPr id="7" name="Straight Connector 6">
            <a:extLst>
              <a:ext uri="{FF2B5EF4-FFF2-40B4-BE49-F238E27FC236}">
                <a16:creationId xmlns:a16="http://schemas.microsoft.com/office/drawing/2014/main" id="{C3B6A595-A577-9B0F-210C-8D59BC5EA5DE}"/>
              </a:ext>
            </a:extLst>
          </p:cNvPr>
          <p:cNvCxnSpPr>
            <a:cxnSpLocks/>
          </p:cNvCxnSpPr>
          <p:nvPr/>
        </p:nvCxnSpPr>
        <p:spPr>
          <a:xfrm>
            <a:off x="1204202" y="1765954"/>
            <a:ext cx="0" cy="62989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41A54CB-7515-77D3-8C43-BC160D3E680B}"/>
              </a:ext>
            </a:extLst>
          </p:cNvPr>
          <p:cNvCxnSpPr>
            <a:cxnSpLocks/>
          </p:cNvCxnSpPr>
          <p:nvPr/>
        </p:nvCxnSpPr>
        <p:spPr>
          <a:xfrm>
            <a:off x="1208934" y="5986727"/>
            <a:ext cx="0" cy="62989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3364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8" y="427584"/>
            <a:ext cx="7886700" cy="930275"/>
          </a:xfrm>
        </p:spPr>
        <p:txBody>
          <a:bodyPr>
            <a:noAutofit/>
          </a:bodyPr>
          <a:lstStyle/>
          <a:p>
            <a:r>
              <a:rPr lang="fr-FR" sz="3200" noProof="0" dirty="0"/>
              <a:t>Conseil sur l’alimentation du nourrisson et du jeune enfant</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8" y="1357858"/>
            <a:ext cx="7971066" cy="1271041"/>
          </a:xfrm>
        </p:spPr>
        <p:txBody>
          <a:bodyPr>
            <a:normAutofit/>
          </a:bodyPr>
          <a:lstStyle/>
          <a:p>
            <a:r>
              <a:rPr lang="fr-FR" noProof="0" dirty="0"/>
              <a:t>Parmi les femmes de 15-49 ans dont l'enfant le plus jeune de 6-23 mois vit avec elles, pourcentage ayant parlé, dans les 6 derniers mois, avec un prestataire de santé ou un agent de santé communautaire de la façon ou de quoi nourrir leur enfant</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895606556"/>
              </p:ext>
            </p:extLst>
          </p:nvPr>
        </p:nvGraphicFramePr>
        <p:xfrm>
          <a:off x="628649" y="2119745"/>
          <a:ext cx="7886699" cy="43731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764916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44285" y="1204912"/>
            <a:ext cx="4811486" cy="4295775"/>
          </a:xfrm>
        </p:spPr>
        <p:txBody>
          <a:bodyPr>
            <a:noAutofit/>
          </a:bodyPr>
          <a:lstStyle/>
          <a:p>
            <a:pPr marL="342900" indent="-342900" algn="l">
              <a:buFont typeface="Arial" panose="020B0604020202020204" pitchFamily="34" charset="0"/>
              <a:buChar char="•"/>
            </a:pPr>
            <a:r>
              <a:rPr lang="fr-FR" sz="3200" i="0" dirty="0"/>
              <a:t>État nutritionnel des enfants</a:t>
            </a:r>
            <a:endParaRPr lang="fr-FR" sz="3200" i="0" noProof="0" dirty="0"/>
          </a:p>
          <a:p>
            <a:pPr marL="342900" indent="-342900" algn="l">
              <a:buFont typeface="Arial" panose="020B0604020202020204" pitchFamily="34" charset="0"/>
              <a:buChar char="•"/>
            </a:pPr>
            <a:r>
              <a:rPr lang="fr-FR" sz="3200" i="0" noProof="0" dirty="0"/>
              <a:t>Allaitement et Pratiques d’Alimentation du Nourrisson et du Jeune Enfant (PANJE)</a:t>
            </a:r>
          </a:p>
          <a:p>
            <a:pPr marL="342900" indent="-342900" algn="l">
              <a:buFont typeface="Arial" panose="020B0604020202020204" pitchFamily="34" charset="0"/>
              <a:buChar char="•"/>
            </a:pPr>
            <a:r>
              <a:rPr lang="fr-FR" sz="3200" b="1" i="0" noProof="0" dirty="0">
                <a:solidFill>
                  <a:schemeClr val="accent5"/>
                </a:solidFill>
              </a:rPr>
              <a:t>Anémie</a:t>
            </a:r>
          </a:p>
          <a:p>
            <a:pPr marL="342900" indent="-342900" algn="l">
              <a:buFont typeface="Arial" panose="020B0604020202020204" pitchFamily="34" charset="0"/>
              <a:buChar char="•"/>
            </a:pPr>
            <a:r>
              <a:rPr lang="fr-FR" sz="3200" i="0" noProof="0" dirty="0"/>
              <a:t>Micronutriments</a:t>
            </a:r>
          </a:p>
          <a:p>
            <a:pPr marL="342900" indent="-342900" algn="l">
              <a:buFont typeface="Arial" panose="020B0604020202020204" pitchFamily="34" charset="0"/>
              <a:buChar char="•"/>
            </a:pPr>
            <a:r>
              <a:rPr lang="fr-FR" sz="3200" i="0" noProof="0" dirty="0"/>
              <a:t>État nutritionnel des femmes</a:t>
            </a:r>
          </a:p>
        </p:txBody>
      </p:sp>
      <p:sp>
        <p:nvSpPr>
          <p:cNvPr id="9" name="TextBox 8">
            <a:extLst>
              <a:ext uri="{FF2B5EF4-FFF2-40B4-BE49-F238E27FC236}">
                <a16:creationId xmlns:a16="http://schemas.microsoft.com/office/drawing/2014/main" id="{E690F70B-E368-D7F5-795E-B5139345EF71}"/>
              </a:ext>
            </a:extLst>
          </p:cNvPr>
          <p:cNvSpPr txBox="1"/>
          <p:nvPr/>
        </p:nvSpPr>
        <p:spPr>
          <a:xfrm>
            <a:off x="5981701" y="4429124"/>
            <a:ext cx="2362200" cy="1114424"/>
          </a:xfrm>
          <a:prstGeom prst="rect">
            <a:avLst/>
          </a:prstGeom>
        </p:spPr>
        <p:txBody>
          <a:bodyPr vert="horz" wrap="square" lIns="91440" tIns="45720" rIns="91440" bIns="45720" rtlCol="0" anchor="ctr">
            <a:normAutofit fontScale="92500"/>
          </a:bodyPr>
          <a:lstStyle/>
          <a:p>
            <a:pPr algn="ctr"/>
            <a:r>
              <a:rPr lang="fr-FR" sz="2000" dirty="0"/>
              <a:t>Trouver ces données dans </a:t>
            </a:r>
            <a:r>
              <a:rPr lang="fr-FR" sz="2000" b="1" dirty="0">
                <a:solidFill>
                  <a:schemeClr val="accent5"/>
                </a:solidFill>
              </a:rPr>
              <a:t>Chapitre 11 </a:t>
            </a:r>
          </a:p>
          <a:p>
            <a:pPr algn="ctr"/>
            <a:r>
              <a:rPr lang="fr-FR" sz="2000" dirty="0"/>
              <a:t>du Rapport Final</a:t>
            </a:r>
          </a:p>
        </p:txBody>
      </p:sp>
      <p:grpSp>
        <p:nvGrpSpPr>
          <p:cNvPr id="2" name="Group 1">
            <a:extLst>
              <a:ext uri="{FF2B5EF4-FFF2-40B4-BE49-F238E27FC236}">
                <a16:creationId xmlns:a16="http://schemas.microsoft.com/office/drawing/2014/main" id="{8179ACC2-6755-085A-487D-E37B2DDBDAB9}"/>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6CA0EF96-59FA-F437-98E1-D73E35725546}"/>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F4C475A-7476-9212-5465-41CD7EACCC8E}"/>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FB51185-F81E-EE83-0912-B44E7C5C9ECB}"/>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94697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44285" y="1204912"/>
            <a:ext cx="4811486" cy="5182341"/>
          </a:xfrm>
        </p:spPr>
        <p:txBody>
          <a:bodyPr>
            <a:noAutofit/>
          </a:bodyPr>
          <a:lstStyle/>
          <a:p>
            <a:pPr marL="342900" indent="-342900" algn="l">
              <a:buFont typeface="Arial" panose="020B0604020202020204" pitchFamily="34" charset="0"/>
              <a:buChar char="•"/>
            </a:pPr>
            <a:r>
              <a:rPr lang="fr-FR" sz="3200" b="1" i="0" dirty="0">
                <a:solidFill>
                  <a:schemeClr val="accent5"/>
                </a:solidFill>
              </a:rPr>
              <a:t>État nutritionnel des enfants</a:t>
            </a:r>
            <a:endParaRPr lang="fr-FR" sz="3200" b="1" i="0" noProof="0" dirty="0">
              <a:solidFill>
                <a:schemeClr val="accent5"/>
              </a:solidFill>
            </a:endParaRPr>
          </a:p>
          <a:p>
            <a:pPr marL="342900" indent="-342900" algn="l">
              <a:buFont typeface="Arial" panose="020B0604020202020204" pitchFamily="34" charset="0"/>
              <a:buChar char="•"/>
            </a:pPr>
            <a:r>
              <a:rPr lang="fr-FR" sz="3200" i="0" noProof="0" dirty="0"/>
              <a:t>Allaitement et Pratiques d’Alimentation du Nourrisson et du Jeune Enfant (PANJE)</a:t>
            </a:r>
          </a:p>
          <a:p>
            <a:pPr marL="342900" indent="-342900" algn="l">
              <a:buFont typeface="Arial" panose="020B0604020202020204" pitchFamily="34" charset="0"/>
              <a:buChar char="•"/>
            </a:pPr>
            <a:r>
              <a:rPr lang="fr-FR" sz="3200" i="0" noProof="0" dirty="0"/>
              <a:t>Anémie</a:t>
            </a:r>
          </a:p>
          <a:p>
            <a:pPr marL="342900" indent="-342900" algn="l">
              <a:buFont typeface="Arial" panose="020B0604020202020204" pitchFamily="34" charset="0"/>
              <a:buChar char="•"/>
            </a:pPr>
            <a:r>
              <a:rPr lang="fr-FR" sz="3200" i="0" noProof="0" dirty="0"/>
              <a:t>Micronutriments</a:t>
            </a:r>
          </a:p>
          <a:p>
            <a:pPr marL="342900" indent="-342900" algn="l">
              <a:buFont typeface="Arial" panose="020B0604020202020204" pitchFamily="34" charset="0"/>
              <a:buChar char="•"/>
            </a:pPr>
            <a:r>
              <a:rPr lang="fr-FR" sz="3200" i="0" noProof="0" dirty="0"/>
              <a:t>État nutritionnel des femmes</a:t>
            </a:r>
          </a:p>
        </p:txBody>
      </p:sp>
      <p:grpSp>
        <p:nvGrpSpPr>
          <p:cNvPr id="2" name="Group 1">
            <a:extLst>
              <a:ext uri="{FF2B5EF4-FFF2-40B4-BE49-F238E27FC236}">
                <a16:creationId xmlns:a16="http://schemas.microsoft.com/office/drawing/2014/main" id="{21038E03-F922-DB3C-0043-A9BE711D7DC6}"/>
              </a:ext>
            </a:extLst>
          </p:cNvPr>
          <p:cNvGrpSpPr/>
          <p:nvPr/>
        </p:nvGrpSpPr>
        <p:grpSpPr>
          <a:xfrm>
            <a:off x="5981701" y="1381125"/>
            <a:ext cx="2362200" cy="2981325"/>
            <a:chOff x="5981701" y="1381125"/>
            <a:chExt cx="2362200" cy="2981325"/>
          </a:xfrm>
        </p:grpSpPr>
        <p:sp>
          <p:nvSpPr>
            <p:cNvPr id="6" name="Rectangle 5">
              <a:extLst>
                <a:ext uri="{FF2B5EF4-FFF2-40B4-BE49-F238E27FC236}">
                  <a16:creationId xmlns:a16="http://schemas.microsoft.com/office/drawing/2014/main" id="{5D0F14F3-1A09-3E96-BCB2-D8B940E469DA}"/>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E64F085-394F-89FE-55C1-94E5F28AFADD}"/>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39DAA33-FEFE-A8BD-BBEA-A8F3D8B80ECE}"/>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E690F70B-E368-D7F5-795E-B5139345EF71}"/>
              </a:ext>
            </a:extLst>
          </p:cNvPr>
          <p:cNvSpPr txBox="1"/>
          <p:nvPr/>
        </p:nvSpPr>
        <p:spPr>
          <a:xfrm>
            <a:off x="5981701" y="4552643"/>
            <a:ext cx="2362200" cy="1114424"/>
          </a:xfrm>
          <a:prstGeom prst="rect">
            <a:avLst/>
          </a:prstGeom>
        </p:spPr>
        <p:txBody>
          <a:bodyPr vert="horz" wrap="square" lIns="91440" tIns="45720" rIns="91440" bIns="45720" rtlCol="0" anchor="ctr">
            <a:normAutofit fontScale="92500"/>
          </a:bodyPr>
          <a:lstStyle/>
          <a:p>
            <a:pPr algn="ctr"/>
            <a:r>
              <a:rPr lang="fr-FR" sz="2000" dirty="0"/>
              <a:t>Trouver ces données dans </a:t>
            </a:r>
            <a:r>
              <a:rPr lang="fr-FR" sz="2000" b="1" dirty="0">
                <a:solidFill>
                  <a:schemeClr val="accent5"/>
                </a:solidFill>
              </a:rPr>
              <a:t>Chapitre 11 </a:t>
            </a:r>
          </a:p>
          <a:p>
            <a:pPr algn="ctr"/>
            <a:r>
              <a:rPr lang="fr-FR" sz="2000" dirty="0"/>
              <a:t>du Rapport Final</a:t>
            </a:r>
          </a:p>
        </p:txBody>
      </p:sp>
    </p:spTree>
    <p:extLst>
      <p:ext uri="{BB962C8B-B14F-4D97-AF65-F5344CB8AC3E}">
        <p14:creationId xmlns:p14="http://schemas.microsoft.com/office/powerpoint/2010/main" val="2163988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360775"/>
            <a:ext cx="7886700" cy="930275"/>
          </a:xfrm>
        </p:spPr>
        <p:txBody>
          <a:bodyPr>
            <a:noAutofit/>
          </a:bodyPr>
          <a:lstStyle/>
          <a:p>
            <a:r>
              <a:rPr lang="fr-FR" noProof="0" dirty="0"/>
              <a:t>Prévalence de l’anémie chez les enfants</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1222201"/>
            <a:ext cx="7579180" cy="539111"/>
          </a:xfrm>
        </p:spPr>
        <p:txBody>
          <a:bodyPr>
            <a:normAutofit/>
          </a:bodyPr>
          <a:lstStyle/>
          <a:p>
            <a:r>
              <a:rPr lang="fr-FR" noProof="0" dirty="0"/>
              <a:t>Pourcentage d'enfants de 6-59 mois considérés comme étant anémié :</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077965775"/>
              </p:ext>
            </p:extLst>
          </p:nvPr>
        </p:nvGraphicFramePr>
        <p:xfrm>
          <a:off x="628649" y="1761313"/>
          <a:ext cx="7886699" cy="486219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912862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182974"/>
            <a:ext cx="6618818" cy="930275"/>
          </a:xfrm>
        </p:spPr>
        <p:txBody>
          <a:bodyPr>
            <a:noAutofit/>
          </a:bodyPr>
          <a:lstStyle/>
          <a:p>
            <a:r>
              <a:rPr lang="fr-FR" sz="3200" noProof="0" dirty="0"/>
              <a:t>Anémie chez les femmes enceintes </a:t>
            </a:r>
            <a:br>
              <a:rPr lang="fr-FR" sz="3200" noProof="0" dirty="0"/>
            </a:br>
            <a:r>
              <a:rPr lang="fr-FR" sz="3200" noProof="0" dirty="0"/>
              <a:t>et non enceintes</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1177101"/>
            <a:ext cx="7579180" cy="410751"/>
          </a:xfrm>
        </p:spPr>
        <p:txBody>
          <a:bodyPr>
            <a:normAutofit/>
          </a:bodyPr>
          <a:lstStyle/>
          <a:p>
            <a:r>
              <a:rPr lang="fr-FR" noProof="0" dirty="0"/>
              <a:t>Pourcentage de femmes de 15-49 ans classées comme étant anémiées</a:t>
            </a:r>
          </a:p>
        </p:txBody>
      </p:sp>
      <p:graphicFrame>
        <p:nvGraphicFramePr>
          <p:cNvPr id="7" name="Chart 6">
            <a:extLst>
              <a:ext uri="{FF2B5EF4-FFF2-40B4-BE49-F238E27FC236}">
                <a16:creationId xmlns:a16="http://schemas.microsoft.com/office/drawing/2014/main" id="{1CDE4ED1-B73E-3946-9CC6-A801223189A3}"/>
              </a:ext>
            </a:extLst>
          </p:cNvPr>
          <p:cNvGraphicFramePr/>
          <p:nvPr>
            <p:extLst>
              <p:ext uri="{D42A27DB-BD31-4B8C-83A1-F6EECF244321}">
                <p14:modId xmlns:p14="http://schemas.microsoft.com/office/powerpoint/2010/main" val="2107247704"/>
              </p:ext>
            </p:extLst>
          </p:nvPr>
        </p:nvGraphicFramePr>
        <p:xfrm>
          <a:off x="1345780" y="1651703"/>
          <a:ext cx="7293429" cy="431572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Table 9">
            <a:extLst>
              <a:ext uri="{FF2B5EF4-FFF2-40B4-BE49-F238E27FC236}">
                <a16:creationId xmlns:a16="http://schemas.microsoft.com/office/drawing/2014/main" id="{46AF1704-09C7-B9B8-336D-1BF341C99174}"/>
              </a:ext>
            </a:extLst>
          </p:cNvPr>
          <p:cNvGraphicFramePr>
            <a:graphicFrameLocks noGrp="1"/>
          </p:cNvGraphicFramePr>
          <p:nvPr>
            <p:extLst>
              <p:ext uri="{D42A27DB-BD31-4B8C-83A1-F6EECF244321}">
                <p14:modId xmlns:p14="http://schemas.microsoft.com/office/powerpoint/2010/main" val="2048009860"/>
              </p:ext>
            </p:extLst>
          </p:nvPr>
        </p:nvGraphicFramePr>
        <p:xfrm>
          <a:off x="141514" y="5978918"/>
          <a:ext cx="8408549" cy="741680"/>
        </p:xfrm>
        <a:graphic>
          <a:graphicData uri="http://schemas.openxmlformats.org/drawingml/2006/table">
            <a:tbl>
              <a:tblPr firstRow="1" bandRow="1">
                <a:tableStyleId>{5C22544A-7EE6-4342-B048-85BDC9FD1C3A}</a:tableStyleId>
              </a:tblPr>
              <a:tblGrid>
                <a:gridCol w="1478723">
                  <a:extLst>
                    <a:ext uri="{9D8B030D-6E8A-4147-A177-3AD203B41FA5}">
                      <a16:colId xmlns:a16="http://schemas.microsoft.com/office/drawing/2014/main" val="2911875004"/>
                    </a:ext>
                  </a:extLst>
                </a:gridCol>
                <a:gridCol w="1318114">
                  <a:extLst>
                    <a:ext uri="{9D8B030D-6E8A-4147-A177-3AD203B41FA5}">
                      <a16:colId xmlns:a16="http://schemas.microsoft.com/office/drawing/2014/main" val="1953864577"/>
                    </a:ext>
                  </a:extLst>
                </a:gridCol>
                <a:gridCol w="1849791">
                  <a:extLst>
                    <a:ext uri="{9D8B030D-6E8A-4147-A177-3AD203B41FA5}">
                      <a16:colId xmlns:a16="http://schemas.microsoft.com/office/drawing/2014/main" val="4217398951"/>
                    </a:ext>
                  </a:extLst>
                </a:gridCol>
                <a:gridCol w="2080211">
                  <a:extLst>
                    <a:ext uri="{9D8B030D-6E8A-4147-A177-3AD203B41FA5}">
                      <a16:colId xmlns:a16="http://schemas.microsoft.com/office/drawing/2014/main" val="1207758716"/>
                    </a:ext>
                  </a:extLst>
                </a:gridCol>
                <a:gridCol w="1681710">
                  <a:extLst>
                    <a:ext uri="{9D8B030D-6E8A-4147-A177-3AD203B41FA5}">
                      <a16:colId xmlns:a16="http://schemas.microsoft.com/office/drawing/2014/main" val="1808214725"/>
                    </a:ext>
                  </a:extLst>
                </a:gridCol>
              </a:tblGrid>
              <a:tr h="370840">
                <a:tc>
                  <a:txBody>
                    <a:bodyPr/>
                    <a:lstStyle/>
                    <a:p>
                      <a:r>
                        <a:rPr lang="en-US" sz="1600" b="1" dirty="0">
                          <a:solidFill>
                            <a:schemeClr val="tx1"/>
                          </a:solidFill>
                          <a:latin typeface="Source Sans Pro" panose="020B0503030403020204" pitchFamily="34" charset="0"/>
                          <a:ea typeface="Source Sans Pro" panose="020B0503030403020204" pitchFamily="34" charset="0"/>
                        </a:rPr>
                        <a:t>Enceinte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b="0" dirty="0">
                          <a:solidFill>
                            <a:schemeClr val="tx1"/>
                          </a:solidFill>
                          <a:latin typeface="Source Sans Pro" panose="020B0503030403020204" pitchFamily="34" charset="0"/>
                          <a:ea typeface="Source Sans Pro" panose="020B0503030403020204" pitchFamily="34" charset="0"/>
                        </a:rPr>
                        <a:t>&lt;10,5 g/dl</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dirty="0">
                          <a:solidFill>
                            <a:schemeClr val="tx1"/>
                          </a:solidFill>
                          <a:latin typeface="Source Sans Pro" panose="020B0503030403020204" pitchFamily="34" charset="0"/>
                          <a:ea typeface="Source Sans Pro" panose="020B0503030403020204" pitchFamily="34" charset="0"/>
                        </a:rPr>
                        <a:t>9,5-10,9 g/dl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dirty="0">
                          <a:solidFill>
                            <a:schemeClr val="tx1"/>
                          </a:solidFill>
                          <a:latin typeface="Source Sans Pro" panose="020B0503030403020204" pitchFamily="34" charset="0"/>
                          <a:ea typeface="Source Sans Pro" panose="020B0503030403020204" pitchFamily="34" charset="0"/>
                        </a:rPr>
                        <a:t>7,0-9,9 g/dl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0" dirty="0">
                          <a:solidFill>
                            <a:schemeClr val="tx1"/>
                          </a:solidFill>
                          <a:latin typeface="Source Sans Pro" panose="020B0503030403020204" pitchFamily="34" charset="0"/>
                          <a:ea typeface="Source Sans Pro" panose="020B0503030403020204" pitchFamily="34" charset="0"/>
                        </a:rPr>
                        <a:t>&lt;7,0 g/dl</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03220508"/>
                  </a:ext>
                </a:extLst>
              </a:tr>
              <a:tr h="370840">
                <a:tc>
                  <a:txBody>
                    <a:bodyPr/>
                    <a:lstStyle/>
                    <a:p>
                      <a:r>
                        <a:rPr lang="en-US" sz="1600" b="1" dirty="0">
                          <a:latin typeface="Source Sans Pro" panose="020B0503030403020204" pitchFamily="34" charset="0"/>
                          <a:ea typeface="Source Sans Pro" panose="020B0503030403020204" pitchFamily="34" charset="0"/>
                        </a:rPr>
                        <a:t>Non enceinte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600" dirty="0">
                          <a:solidFill>
                            <a:schemeClr val="tx1"/>
                          </a:solidFill>
                          <a:latin typeface="Source Sans Pro" panose="020B0503030403020204" pitchFamily="34" charset="0"/>
                          <a:ea typeface="Source Sans Pro" panose="020B0503030403020204" pitchFamily="34" charset="0"/>
                        </a:rPr>
                        <a:t>&lt;12,0 g/dl</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1600" dirty="0">
                          <a:solidFill>
                            <a:schemeClr val="tx1"/>
                          </a:solidFill>
                          <a:latin typeface="Source Sans Pro" panose="020B0503030403020204" pitchFamily="34" charset="0"/>
                          <a:ea typeface="Source Sans Pro" panose="020B0503030403020204" pitchFamily="34" charset="0"/>
                        </a:rPr>
                        <a:t>11,0-11,9 g/dl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1600" dirty="0">
                          <a:solidFill>
                            <a:schemeClr val="tx1"/>
                          </a:solidFill>
                          <a:latin typeface="Source Sans Pro" panose="020B0503030403020204" pitchFamily="34" charset="0"/>
                          <a:ea typeface="Source Sans Pro" panose="020B0503030403020204" pitchFamily="34" charset="0"/>
                        </a:rPr>
                        <a:t>8,0-10,9 g/dl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1600" dirty="0">
                          <a:solidFill>
                            <a:schemeClr val="tx1"/>
                          </a:solidFill>
                          <a:latin typeface="Source Sans Pro" panose="020B0503030403020204" pitchFamily="34" charset="0"/>
                          <a:ea typeface="Source Sans Pro" panose="020B0503030403020204" pitchFamily="34" charset="0"/>
                        </a:rPr>
                        <a:t>&lt;8,0 g/dl</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31661909"/>
                  </a:ext>
                </a:extLst>
              </a:tr>
            </a:tbl>
          </a:graphicData>
        </a:graphic>
      </p:graphicFrame>
      <p:sp>
        <p:nvSpPr>
          <p:cNvPr id="6" name="Content Placeholder 2">
            <a:extLst>
              <a:ext uri="{FF2B5EF4-FFF2-40B4-BE49-F238E27FC236}">
                <a16:creationId xmlns:a16="http://schemas.microsoft.com/office/drawing/2014/main" id="{3F277C7A-9756-AEE8-8809-14DD5EAFE31A}"/>
              </a:ext>
            </a:extLst>
          </p:cNvPr>
          <p:cNvSpPr txBox="1">
            <a:spLocks/>
          </p:cNvSpPr>
          <p:nvPr/>
        </p:nvSpPr>
        <p:spPr>
          <a:xfrm>
            <a:off x="7306855" y="793930"/>
            <a:ext cx="1801947"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err="1">
                <a:solidFill>
                  <a:srgbClr val="00A3E3"/>
                </a:solidFill>
              </a:rPr>
              <a:t>Indicateur</a:t>
            </a:r>
            <a:r>
              <a:rPr lang="en-US" b="1" i="0">
                <a:solidFill>
                  <a:srgbClr val="00A3E3"/>
                </a:solidFill>
              </a:rPr>
              <a:t> 2.2.3</a:t>
            </a:r>
            <a:endParaRPr lang="en-US" b="1" i="0" dirty="0">
              <a:solidFill>
                <a:srgbClr val="00A3E3"/>
              </a:solidFill>
            </a:endParaRPr>
          </a:p>
        </p:txBody>
      </p:sp>
      <p:pic>
        <p:nvPicPr>
          <p:cNvPr id="4" name="Picture 3" descr="A picture containing text&#10;&#10;Description automatically generated">
            <a:extLst>
              <a:ext uri="{FF2B5EF4-FFF2-40B4-BE49-F238E27FC236}">
                <a16:creationId xmlns:a16="http://schemas.microsoft.com/office/drawing/2014/main" id="{75E5377C-A5C9-2971-AD37-7A50A50894A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25067611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44285" y="1204912"/>
            <a:ext cx="4811486" cy="4295775"/>
          </a:xfrm>
        </p:spPr>
        <p:txBody>
          <a:bodyPr>
            <a:normAutofit fontScale="92500" lnSpcReduction="10000"/>
          </a:bodyPr>
          <a:lstStyle/>
          <a:p>
            <a:pPr marL="342900" indent="-342900" algn="l">
              <a:buFont typeface="Arial" panose="020B0604020202020204" pitchFamily="34" charset="0"/>
              <a:buChar char="•"/>
            </a:pPr>
            <a:r>
              <a:rPr lang="fr-FR" sz="3200" i="0" dirty="0"/>
              <a:t>État nutritionnel des enfants</a:t>
            </a:r>
            <a:endParaRPr lang="fr-FR" sz="3200" i="0" noProof="0" dirty="0"/>
          </a:p>
          <a:p>
            <a:pPr marL="342900" indent="-342900" algn="l">
              <a:buFont typeface="Arial" panose="020B0604020202020204" pitchFamily="34" charset="0"/>
              <a:buChar char="•"/>
            </a:pPr>
            <a:r>
              <a:rPr lang="fr-FR" sz="3200" i="0" noProof="0" dirty="0"/>
              <a:t>Allaitement et Pratiques d’Alimentation du Nourrisson et du Jeune Enfant (PANJE)</a:t>
            </a:r>
          </a:p>
          <a:p>
            <a:pPr marL="342900" indent="-342900" algn="l">
              <a:buFont typeface="Arial" panose="020B0604020202020204" pitchFamily="34" charset="0"/>
              <a:buChar char="•"/>
            </a:pPr>
            <a:r>
              <a:rPr lang="fr-FR" sz="3200" i="0" noProof="0" dirty="0"/>
              <a:t>Anémie</a:t>
            </a:r>
          </a:p>
          <a:p>
            <a:pPr marL="342900" indent="-342900" algn="l">
              <a:buFont typeface="Arial" panose="020B0604020202020204" pitchFamily="34" charset="0"/>
              <a:buChar char="•"/>
            </a:pPr>
            <a:r>
              <a:rPr lang="fr-FR" sz="3200" b="1" i="0" noProof="0" dirty="0">
                <a:solidFill>
                  <a:schemeClr val="accent5"/>
                </a:solidFill>
              </a:rPr>
              <a:t>Micronutriments</a:t>
            </a:r>
          </a:p>
          <a:p>
            <a:pPr marL="342900" indent="-342900" algn="l">
              <a:buFont typeface="Arial" panose="020B0604020202020204" pitchFamily="34" charset="0"/>
              <a:buChar char="•"/>
            </a:pPr>
            <a:r>
              <a:rPr lang="fr-FR" sz="3200" i="0" noProof="0" dirty="0"/>
              <a:t>État nutritionnel des femmes</a:t>
            </a:r>
          </a:p>
        </p:txBody>
      </p:sp>
      <p:sp>
        <p:nvSpPr>
          <p:cNvPr id="9" name="TextBox 8">
            <a:extLst>
              <a:ext uri="{FF2B5EF4-FFF2-40B4-BE49-F238E27FC236}">
                <a16:creationId xmlns:a16="http://schemas.microsoft.com/office/drawing/2014/main" id="{E690F70B-E368-D7F5-795E-B5139345EF71}"/>
              </a:ext>
            </a:extLst>
          </p:cNvPr>
          <p:cNvSpPr txBox="1"/>
          <p:nvPr/>
        </p:nvSpPr>
        <p:spPr>
          <a:xfrm>
            <a:off x="5981701" y="4562475"/>
            <a:ext cx="2362200" cy="1114424"/>
          </a:xfrm>
          <a:prstGeom prst="rect">
            <a:avLst/>
          </a:prstGeom>
        </p:spPr>
        <p:txBody>
          <a:bodyPr vert="horz" wrap="square" lIns="91440" tIns="45720" rIns="91440" bIns="45720" rtlCol="0" anchor="ctr">
            <a:normAutofit fontScale="92500"/>
          </a:bodyPr>
          <a:lstStyle/>
          <a:p>
            <a:pPr algn="ctr"/>
            <a:r>
              <a:rPr lang="fr-FR" sz="2000" dirty="0"/>
              <a:t>Trouver ces données dans </a:t>
            </a:r>
            <a:r>
              <a:rPr lang="fr-FR" sz="2000" b="1" dirty="0">
                <a:solidFill>
                  <a:schemeClr val="accent5"/>
                </a:solidFill>
              </a:rPr>
              <a:t>Chapitre 11 </a:t>
            </a:r>
          </a:p>
          <a:p>
            <a:pPr algn="ctr"/>
            <a:r>
              <a:rPr lang="fr-FR" sz="2000" dirty="0"/>
              <a:t>du Rapport Final</a:t>
            </a:r>
          </a:p>
        </p:txBody>
      </p:sp>
      <p:grpSp>
        <p:nvGrpSpPr>
          <p:cNvPr id="2" name="Group 1">
            <a:extLst>
              <a:ext uri="{FF2B5EF4-FFF2-40B4-BE49-F238E27FC236}">
                <a16:creationId xmlns:a16="http://schemas.microsoft.com/office/drawing/2014/main" id="{84E5DE6C-3A98-9A3C-39C6-6B03E1CB80DF}"/>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5270917E-757B-E705-225A-7A87D0E3CA7B}"/>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F52C5D7-6C3E-9B32-E64F-CD9048D41843}"/>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EDED0B8-1F2B-5070-F9D7-FE3DEC7D795F}"/>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251334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360775"/>
            <a:ext cx="7886700" cy="930275"/>
          </a:xfrm>
        </p:spPr>
        <p:txBody>
          <a:bodyPr>
            <a:noAutofit/>
          </a:bodyPr>
          <a:lstStyle/>
          <a:p>
            <a:r>
              <a:rPr lang="fr-FR" sz="3200" noProof="0" dirty="0"/>
              <a:t>Suppléments en micronutriments et déparasitage parmi les enfants</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1388533"/>
            <a:ext cx="4622346" cy="755229"/>
          </a:xfrm>
        </p:spPr>
        <p:txBody>
          <a:bodyPr>
            <a:normAutofit/>
          </a:bodyPr>
          <a:lstStyle/>
          <a:p>
            <a:pPr algn="ctr"/>
            <a:r>
              <a:rPr lang="fr-FR" noProof="0" dirty="0"/>
              <a:t>Pourcentage d’enfants </a:t>
            </a:r>
            <a:r>
              <a:rPr lang="fr-FR" dirty="0"/>
              <a:t>d</a:t>
            </a:r>
            <a:r>
              <a:rPr lang="fr-FR" noProof="0" dirty="0"/>
              <a:t>e 6-59 mois à qui on a donné du/des</a:t>
            </a:r>
          </a:p>
        </p:txBody>
      </p:sp>
      <p:sp>
        <p:nvSpPr>
          <p:cNvPr id="4" name="Content Placeholder 2">
            <a:extLst>
              <a:ext uri="{FF2B5EF4-FFF2-40B4-BE49-F238E27FC236}">
                <a16:creationId xmlns:a16="http://schemas.microsoft.com/office/drawing/2014/main" id="{8FAD7DD4-57A9-FF38-B893-963B1B5781FE}"/>
              </a:ext>
            </a:extLst>
          </p:cNvPr>
          <p:cNvSpPr txBox="1">
            <a:spLocks/>
          </p:cNvSpPr>
          <p:nvPr/>
        </p:nvSpPr>
        <p:spPr>
          <a:xfrm>
            <a:off x="6960433" y="948268"/>
            <a:ext cx="2164517" cy="12067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fr-FR" noProof="0" dirty="0"/>
              <a:t>Pourcentage d’enfants </a:t>
            </a:r>
            <a:r>
              <a:rPr lang="fr-FR" dirty="0"/>
              <a:t>d</a:t>
            </a:r>
            <a:r>
              <a:rPr lang="fr-FR" noProof="0" dirty="0"/>
              <a:t>e 12-59 mois à qui on a donné </a:t>
            </a:r>
            <a:r>
              <a:rPr lang="en-US" dirty="0"/>
              <a:t>des:</a:t>
            </a:r>
          </a:p>
        </p:txBody>
      </p:sp>
      <p:cxnSp>
        <p:nvCxnSpPr>
          <p:cNvPr id="5" name="Straight Connector 4">
            <a:extLst>
              <a:ext uri="{FF2B5EF4-FFF2-40B4-BE49-F238E27FC236}">
                <a16:creationId xmlns:a16="http://schemas.microsoft.com/office/drawing/2014/main" id="{34910700-1BDF-1AC8-805B-EA7CB736B340}"/>
              </a:ext>
            </a:extLst>
          </p:cNvPr>
          <p:cNvCxnSpPr>
            <a:cxnSpLocks/>
          </p:cNvCxnSpPr>
          <p:nvPr/>
        </p:nvCxnSpPr>
        <p:spPr>
          <a:xfrm>
            <a:off x="794657" y="2020205"/>
            <a:ext cx="44563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2766DD9-4256-2E5C-ACD4-93D0083B7CD7}"/>
              </a:ext>
            </a:extLst>
          </p:cNvPr>
          <p:cNvCxnSpPr>
            <a:cxnSpLocks/>
          </p:cNvCxnSpPr>
          <p:nvPr/>
        </p:nvCxnSpPr>
        <p:spPr>
          <a:xfrm>
            <a:off x="7402286" y="2020205"/>
            <a:ext cx="14042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6" name="Chart 5">
            <a:extLst>
              <a:ext uri="{FF2B5EF4-FFF2-40B4-BE49-F238E27FC236}">
                <a16:creationId xmlns:a16="http://schemas.microsoft.com/office/drawing/2014/main" id="{E3E2B361-B2F1-447D-E758-6AA34D22DCCF}"/>
              </a:ext>
            </a:extLst>
          </p:cNvPr>
          <p:cNvGraphicFramePr/>
          <p:nvPr>
            <p:extLst>
              <p:ext uri="{D42A27DB-BD31-4B8C-83A1-F6EECF244321}">
                <p14:modId xmlns:p14="http://schemas.microsoft.com/office/powerpoint/2010/main" val="736276025"/>
              </p:ext>
            </p:extLst>
          </p:nvPr>
        </p:nvGraphicFramePr>
        <p:xfrm>
          <a:off x="1" y="1565565"/>
          <a:ext cx="9124950" cy="50579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374705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0121B-D4A7-C426-32A4-BF0987433026}"/>
              </a:ext>
            </a:extLst>
          </p:cNvPr>
          <p:cNvSpPr>
            <a:spLocks noGrp="1"/>
          </p:cNvSpPr>
          <p:nvPr>
            <p:ph type="title"/>
          </p:nvPr>
        </p:nvSpPr>
        <p:spPr>
          <a:xfrm>
            <a:off x="628650" y="239502"/>
            <a:ext cx="7886700" cy="1116816"/>
          </a:xfrm>
        </p:spPr>
        <p:txBody>
          <a:bodyPr>
            <a:normAutofit/>
          </a:bodyPr>
          <a:lstStyle/>
          <a:p>
            <a:r>
              <a:rPr lang="fr-FR" noProof="0" dirty="0"/>
              <a:t>Présence de sel iodé dans le ménage</a:t>
            </a:r>
          </a:p>
        </p:txBody>
      </p:sp>
      <p:sp>
        <p:nvSpPr>
          <p:cNvPr id="3" name="Content Placeholder 2">
            <a:extLst>
              <a:ext uri="{FF2B5EF4-FFF2-40B4-BE49-F238E27FC236}">
                <a16:creationId xmlns:a16="http://schemas.microsoft.com/office/drawing/2014/main" id="{B6340F88-FDE5-D8FA-4CB8-7065B97BFE6B}"/>
              </a:ext>
            </a:extLst>
          </p:cNvPr>
          <p:cNvSpPr>
            <a:spLocks noGrp="1"/>
          </p:cNvSpPr>
          <p:nvPr>
            <p:ph idx="1"/>
          </p:nvPr>
        </p:nvSpPr>
        <p:spPr>
          <a:xfrm>
            <a:off x="628650" y="1234506"/>
            <a:ext cx="7886700" cy="1570531"/>
          </a:xfrm>
        </p:spPr>
        <p:txBody>
          <a:bodyPr>
            <a:normAutofit fontScale="85000" lnSpcReduction="20000"/>
          </a:bodyPr>
          <a:lstStyle/>
          <a:p>
            <a:pPr algn="ctr">
              <a:lnSpc>
                <a:spcPct val="110000"/>
              </a:lnSpc>
            </a:pPr>
            <a:r>
              <a:rPr lang="fr-FR" sz="3800" b="1" i="0" noProof="0" dirty="0">
                <a:solidFill>
                  <a:schemeClr val="accent5"/>
                </a:solidFill>
              </a:rPr>
              <a:t>89 %</a:t>
            </a:r>
            <a:r>
              <a:rPr lang="fr-FR" sz="3800" i="0" noProof="0" dirty="0"/>
              <a:t> des ménages dont le sel a </a:t>
            </a:r>
            <a:r>
              <a:rPr lang="fr-FR" sz="3800" i="0" dirty="0"/>
              <a:t>été testé pour la </a:t>
            </a:r>
            <a:r>
              <a:rPr lang="fr-FR" sz="3800" i="0" noProof="0" dirty="0"/>
              <a:t>présence d’iode.</a:t>
            </a:r>
          </a:p>
          <a:p>
            <a:pPr algn="ctr">
              <a:lnSpc>
                <a:spcPct val="110000"/>
              </a:lnSpc>
            </a:pPr>
            <a:r>
              <a:rPr lang="fr-FR" sz="3800" b="1" i="0" dirty="0">
                <a:solidFill>
                  <a:schemeClr val="accent5"/>
                </a:solidFill>
              </a:rPr>
              <a:t>95</a:t>
            </a:r>
            <a:r>
              <a:rPr lang="fr-FR" sz="3800" b="1" i="0" noProof="0" dirty="0">
                <a:solidFill>
                  <a:schemeClr val="accent5"/>
                </a:solidFill>
              </a:rPr>
              <a:t> %</a:t>
            </a:r>
            <a:r>
              <a:rPr lang="fr-FR" sz="3800" i="0" noProof="0" dirty="0"/>
              <a:t> du sel testé contenait de l’iode.</a:t>
            </a:r>
          </a:p>
        </p:txBody>
      </p:sp>
      <p:grpSp>
        <p:nvGrpSpPr>
          <p:cNvPr id="18" name="Group 17">
            <a:extLst>
              <a:ext uri="{FF2B5EF4-FFF2-40B4-BE49-F238E27FC236}">
                <a16:creationId xmlns:a16="http://schemas.microsoft.com/office/drawing/2014/main" id="{C1B9E7DD-AD16-E273-77D5-09AD78B554B1}"/>
              </a:ext>
            </a:extLst>
          </p:cNvPr>
          <p:cNvGrpSpPr/>
          <p:nvPr/>
        </p:nvGrpSpPr>
        <p:grpSpPr>
          <a:xfrm>
            <a:off x="2145536" y="2940504"/>
            <a:ext cx="4852927" cy="3766458"/>
            <a:chOff x="2145536" y="2950029"/>
            <a:chExt cx="4852927" cy="3766458"/>
          </a:xfrm>
          <a:effectLst>
            <a:outerShdw blurRad="50800" dist="38100" dir="2700000" algn="tl" rotWithShape="0">
              <a:prstClr val="black">
                <a:alpha val="40000"/>
              </a:prstClr>
            </a:outerShdw>
          </a:effectLst>
        </p:grpSpPr>
        <p:pic>
          <p:nvPicPr>
            <p:cNvPr id="8" name="Picture 7" descr="Pictures of salt">
              <a:extLst>
                <a:ext uri="{FF2B5EF4-FFF2-40B4-BE49-F238E27FC236}">
                  <a16:creationId xmlns:a16="http://schemas.microsoft.com/office/drawing/2014/main" id="{09E3A442-8CC2-FA54-6EEB-275B12AF35C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6067" t="6416" r="6904" b="4045"/>
            <a:stretch/>
          </p:blipFill>
          <p:spPr>
            <a:xfrm>
              <a:off x="2145536" y="2950029"/>
              <a:ext cx="4852927" cy="3744686"/>
            </a:xfrm>
            <a:prstGeom prst="rect">
              <a:avLst/>
            </a:prstGeom>
            <a:ln w="12700">
              <a:solidFill>
                <a:schemeClr val="tx1"/>
              </a:solidFill>
            </a:ln>
          </p:spPr>
        </p:pic>
        <p:sp>
          <p:nvSpPr>
            <p:cNvPr id="15" name="TextBox 14">
              <a:extLst>
                <a:ext uri="{FF2B5EF4-FFF2-40B4-BE49-F238E27FC236}">
                  <a16:creationId xmlns:a16="http://schemas.microsoft.com/office/drawing/2014/main" id="{CE0D1928-62E2-AB63-4BCD-679A4289E93B}"/>
                </a:ext>
              </a:extLst>
            </p:cNvPr>
            <p:cNvSpPr txBox="1"/>
            <p:nvPr/>
          </p:nvSpPr>
          <p:spPr>
            <a:xfrm>
              <a:off x="4735285" y="6466132"/>
              <a:ext cx="2263177" cy="250355"/>
            </a:xfrm>
            <a:prstGeom prst="rect">
              <a:avLst/>
            </a:prstGeom>
            <a:ln w="12700">
              <a:noFill/>
            </a:ln>
          </p:spPr>
          <p:txBody>
            <a:bodyPr vert="horz" wrap="square" lIns="91440" tIns="45720" rIns="91440" bIns="45720" rtlCol="0" anchor="ctr">
              <a:normAutofit fontScale="62500" lnSpcReduction="20000"/>
            </a:bodyPr>
            <a:lstStyle/>
            <a:p>
              <a:pPr algn="r"/>
              <a:r>
                <a:rPr lang="en-US" sz="1800" i="1" dirty="0">
                  <a:solidFill>
                    <a:schemeClr val="bg1"/>
                  </a:solidFill>
                </a:rPr>
                <a:t>© ICF</a:t>
              </a:r>
            </a:p>
          </p:txBody>
        </p:sp>
      </p:grpSp>
    </p:spTree>
    <p:extLst>
      <p:ext uri="{BB962C8B-B14F-4D97-AF65-F5344CB8AC3E}">
        <p14:creationId xmlns:p14="http://schemas.microsoft.com/office/powerpoint/2010/main" val="16705693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44285" y="1204912"/>
            <a:ext cx="4811486" cy="4295775"/>
          </a:xfrm>
        </p:spPr>
        <p:txBody>
          <a:bodyPr>
            <a:noAutofit/>
          </a:bodyPr>
          <a:lstStyle/>
          <a:p>
            <a:pPr marL="342900" indent="-342900" algn="l">
              <a:buFont typeface="Arial" panose="020B0604020202020204" pitchFamily="34" charset="0"/>
              <a:buChar char="•"/>
            </a:pPr>
            <a:r>
              <a:rPr lang="fr-FR" sz="3200" i="0" dirty="0"/>
              <a:t>État nutritionnel des enfants</a:t>
            </a:r>
            <a:endParaRPr lang="fr-FR" sz="3200" i="0" noProof="0" dirty="0"/>
          </a:p>
          <a:p>
            <a:pPr marL="342900" indent="-342900" algn="l">
              <a:buFont typeface="Arial" panose="020B0604020202020204" pitchFamily="34" charset="0"/>
              <a:buChar char="•"/>
            </a:pPr>
            <a:r>
              <a:rPr lang="fr-FR" sz="3200" i="0" noProof="0" dirty="0"/>
              <a:t>Allaitement et Pratiques d’Alimentation du Nourrisson et du Jeune Enfant (PANJE)</a:t>
            </a:r>
          </a:p>
          <a:p>
            <a:pPr marL="342900" indent="-342900" algn="l">
              <a:buFont typeface="Arial" panose="020B0604020202020204" pitchFamily="34" charset="0"/>
              <a:buChar char="•"/>
            </a:pPr>
            <a:r>
              <a:rPr lang="fr-FR" sz="3200" i="0" noProof="0" dirty="0"/>
              <a:t>Anémie</a:t>
            </a:r>
          </a:p>
          <a:p>
            <a:pPr marL="342900" indent="-342900" algn="l">
              <a:buFont typeface="Arial" panose="020B0604020202020204" pitchFamily="34" charset="0"/>
              <a:buChar char="•"/>
            </a:pPr>
            <a:r>
              <a:rPr lang="fr-FR" sz="3200" i="0" noProof="0" dirty="0"/>
              <a:t>Micronutriments</a:t>
            </a:r>
          </a:p>
          <a:p>
            <a:pPr marL="342900" indent="-342900" algn="l">
              <a:buFont typeface="Arial" panose="020B0604020202020204" pitchFamily="34" charset="0"/>
              <a:buChar char="•"/>
            </a:pPr>
            <a:r>
              <a:rPr lang="fr-FR" sz="3200" b="1" i="0" noProof="0" dirty="0">
                <a:solidFill>
                  <a:schemeClr val="accent5"/>
                </a:solidFill>
              </a:rPr>
              <a:t>État nutritionnel des femmes</a:t>
            </a:r>
          </a:p>
        </p:txBody>
      </p:sp>
      <p:sp>
        <p:nvSpPr>
          <p:cNvPr id="9" name="TextBox 8">
            <a:extLst>
              <a:ext uri="{FF2B5EF4-FFF2-40B4-BE49-F238E27FC236}">
                <a16:creationId xmlns:a16="http://schemas.microsoft.com/office/drawing/2014/main" id="{E690F70B-E368-D7F5-795E-B5139345EF71}"/>
              </a:ext>
            </a:extLst>
          </p:cNvPr>
          <p:cNvSpPr txBox="1"/>
          <p:nvPr/>
        </p:nvSpPr>
        <p:spPr>
          <a:xfrm>
            <a:off x="5981701" y="4429124"/>
            <a:ext cx="2362200" cy="1114424"/>
          </a:xfrm>
          <a:prstGeom prst="rect">
            <a:avLst/>
          </a:prstGeom>
        </p:spPr>
        <p:txBody>
          <a:bodyPr vert="horz" wrap="square" lIns="91440" tIns="45720" rIns="91440" bIns="45720" rtlCol="0" anchor="ctr">
            <a:normAutofit fontScale="92500"/>
          </a:bodyPr>
          <a:lstStyle/>
          <a:p>
            <a:pPr algn="ctr"/>
            <a:r>
              <a:rPr lang="fr-FR" sz="2000" dirty="0"/>
              <a:t>Trouver ces données dans </a:t>
            </a:r>
            <a:r>
              <a:rPr lang="fr-FR" sz="2000" b="1" dirty="0">
                <a:solidFill>
                  <a:schemeClr val="accent5"/>
                </a:solidFill>
              </a:rPr>
              <a:t>Chapitre 11 </a:t>
            </a:r>
          </a:p>
          <a:p>
            <a:pPr algn="ctr"/>
            <a:r>
              <a:rPr lang="fr-FR" sz="2000" dirty="0"/>
              <a:t>du Rapport Final</a:t>
            </a:r>
          </a:p>
        </p:txBody>
      </p:sp>
      <p:grpSp>
        <p:nvGrpSpPr>
          <p:cNvPr id="2" name="Group 1">
            <a:extLst>
              <a:ext uri="{FF2B5EF4-FFF2-40B4-BE49-F238E27FC236}">
                <a16:creationId xmlns:a16="http://schemas.microsoft.com/office/drawing/2014/main" id="{21349579-5F39-3AD2-1C45-1429CDAFF1D1}"/>
              </a:ext>
            </a:extLst>
          </p:cNvPr>
          <p:cNvGrpSpPr/>
          <p:nvPr/>
        </p:nvGrpSpPr>
        <p:grpSpPr>
          <a:xfrm>
            <a:off x="5981701" y="1381125"/>
            <a:ext cx="2362200" cy="2981325"/>
            <a:chOff x="5981701" y="1381125"/>
            <a:chExt cx="2362200" cy="2981325"/>
          </a:xfrm>
        </p:grpSpPr>
        <p:sp>
          <p:nvSpPr>
            <p:cNvPr id="4" name="Rectangle 3">
              <a:extLst>
                <a:ext uri="{FF2B5EF4-FFF2-40B4-BE49-F238E27FC236}">
                  <a16:creationId xmlns:a16="http://schemas.microsoft.com/office/drawing/2014/main" id="{CDE5C8E4-8F6A-B14D-FA85-29CA24075F11}"/>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3150FEF-A23F-F33C-F834-FB196AD57FD5}"/>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4F1F90-D9C1-62AB-D3F9-9FE23772165E}"/>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161856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125637"/>
            <a:ext cx="7886700" cy="930275"/>
          </a:xfrm>
        </p:spPr>
        <p:txBody>
          <a:bodyPr>
            <a:noAutofit/>
          </a:bodyPr>
          <a:lstStyle/>
          <a:p>
            <a:r>
              <a:rPr lang="fr-FR" noProof="0" dirty="0"/>
              <a:t>État nutritionnel des femmes</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942346"/>
            <a:ext cx="7459438" cy="321332"/>
          </a:xfrm>
        </p:spPr>
        <p:txBody>
          <a:bodyPr>
            <a:noAutofit/>
          </a:bodyPr>
          <a:lstStyle/>
          <a:p>
            <a:r>
              <a:rPr lang="fr-FR" noProof="0" dirty="0"/>
              <a:t>R</a:t>
            </a:r>
            <a:r>
              <a:rPr lang="fr-FR" dirty="0" err="1"/>
              <a:t>épartition</a:t>
            </a:r>
            <a:r>
              <a:rPr lang="fr-FR" dirty="0"/>
              <a:t> (en %) des femmes de 20-49 ans par Indice de Masse Corporelle (IMC) et des femmes de 15-19 ans par IMC-pour-âge</a:t>
            </a:r>
            <a:endParaRPr lang="fr-FR" noProof="0" dirty="0"/>
          </a:p>
        </p:txBody>
      </p:sp>
      <p:graphicFrame>
        <p:nvGraphicFramePr>
          <p:cNvPr id="8" name="Chart 7">
            <a:extLst>
              <a:ext uri="{FF2B5EF4-FFF2-40B4-BE49-F238E27FC236}">
                <a16:creationId xmlns:a16="http://schemas.microsoft.com/office/drawing/2014/main" id="{DE9A6772-C53F-EAE5-A902-BA86493CFD41}"/>
              </a:ext>
            </a:extLst>
          </p:cNvPr>
          <p:cNvGraphicFramePr/>
          <p:nvPr>
            <p:extLst>
              <p:ext uri="{D42A27DB-BD31-4B8C-83A1-F6EECF244321}">
                <p14:modId xmlns:p14="http://schemas.microsoft.com/office/powerpoint/2010/main" val="2382896533"/>
              </p:ext>
            </p:extLst>
          </p:nvPr>
        </p:nvGraphicFramePr>
        <p:xfrm>
          <a:off x="428623" y="1377244"/>
          <a:ext cx="8286751" cy="525215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835740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8" y="427584"/>
            <a:ext cx="7886700" cy="930275"/>
          </a:xfrm>
        </p:spPr>
        <p:txBody>
          <a:bodyPr>
            <a:noAutofit/>
          </a:bodyPr>
          <a:lstStyle/>
          <a:p>
            <a:r>
              <a:rPr lang="fr-FR" sz="3200" noProof="0" dirty="0"/>
              <a:t>Diversification alimentaire minimum parmi les femmes selon le milieu de résidence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8" y="1519356"/>
            <a:ext cx="8145238" cy="789504"/>
          </a:xfrm>
        </p:spPr>
        <p:txBody>
          <a:bodyPr>
            <a:normAutofit/>
          </a:bodyPr>
          <a:lstStyle/>
          <a:p>
            <a:r>
              <a:rPr lang="fr-FR" noProof="0" dirty="0"/>
              <a:t>Pourcentage de femmes de 15-49 ans qui ont consommé d’aliments d’au moins 5 groupes d’aliments parmi les 10 groupes</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472834092"/>
              </p:ext>
            </p:extLst>
          </p:nvPr>
        </p:nvGraphicFramePr>
        <p:xfrm>
          <a:off x="628649" y="1904999"/>
          <a:ext cx="7886699" cy="458787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84499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444950" y="305560"/>
            <a:ext cx="8588214" cy="930275"/>
          </a:xfrm>
        </p:spPr>
        <p:txBody>
          <a:bodyPr>
            <a:noAutofit/>
          </a:bodyPr>
          <a:lstStyle/>
          <a:p>
            <a:r>
              <a:rPr lang="fr-FR" sz="3200" noProof="0" dirty="0"/>
              <a:t>Consommation d’aliments et de boissons malsaines parmi les femmes selon le milieu de résidence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444950" y="1519356"/>
            <a:ext cx="8145238" cy="363233"/>
          </a:xfrm>
        </p:spPr>
        <p:txBody>
          <a:bodyPr>
            <a:normAutofit/>
          </a:bodyPr>
          <a:lstStyle/>
          <a:p>
            <a:r>
              <a:rPr lang="fr-FR" noProof="0" dirty="0"/>
              <a:t>Pourcentage de femme de 15-49 ans qui ont consommé :</a:t>
            </a:r>
          </a:p>
        </p:txBody>
      </p:sp>
      <p:graphicFrame>
        <p:nvGraphicFramePr>
          <p:cNvPr id="6" name="Chart 5">
            <a:extLst>
              <a:ext uri="{FF2B5EF4-FFF2-40B4-BE49-F238E27FC236}">
                <a16:creationId xmlns:a16="http://schemas.microsoft.com/office/drawing/2014/main" id="{141AC105-0590-6172-633E-3B6A167AD6B5}"/>
              </a:ext>
            </a:extLst>
          </p:cNvPr>
          <p:cNvGraphicFramePr/>
          <p:nvPr>
            <p:extLst>
              <p:ext uri="{D42A27DB-BD31-4B8C-83A1-F6EECF244321}">
                <p14:modId xmlns:p14="http://schemas.microsoft.com/office/powerpoint/2010/main" val="332715324"/>
              </p:ext>
            </p:extLst>
          </p:nvPr>
        </p:nvGraphicFramePr>
        <p:xfrm>
          <a:off x="642257" y="1882588"/>
          <a:ext cx="8056788" cy="4669851"/>
        </p:xfrm>
        <a:graphic>
          <a:graphicData uri="http://schemas.openxmlformats.org/drawingml/2006/chart">
            <c:chart xmlns:c="http://schemas.openxmlformats.org/drawingml/2006/chart" xmlns:r="http://schemas.openxmlformats.org/officeDocument/2006/relationships" r:id="rId4"/>
          </a:graphicData>
        </a:graphic>
      </p:graphicFrame>
      <p:sp>
        <p:nvSpPr>
          <p:cNvPr id="4" name="Content Placeholder 2">
            <a:extLst>
              <a:ext uri="{FF2B5EF4-FFF2-40B4-BE49-F238E27FC236}">
                <a16:creationId xmlns:a16="http://schemas.microsoft.com/office/drawing/2014/main" id="{C3E167A0-EE2B-5C69-3E74-A75B814CFFF9}"/>
              </a:ext>
            </a:extLst>
          </p:cNvPr>
          <p:cNvSpPr txBox="1">
            <a:spLocks/>
          </p:cNvSpPr>
          <p:nvPr/>
        </p:nvSpPr>
        <p:spPr>
          <a:xfrm>
            <a:off x="173182" y="5439334"/>
            <a:ext cx="8859982" cy="141866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400" dirty="0"/>
          </a:p>
        </p:txBody>
      </p:sp>
    </p:spTree>
    <p:extLst>
      <p:ext uri="{BB962C8B-B14F-4D97-AF65-F5344CB8AC3E}">
        <p14:creationId xmlns:p14="http://schemas.microsoft.com/office/powerpoint/2010/main" val="108823709"/>
      </p:ext>
    </p:extLst>
  </p:cSld>
  <p:clrMapOvr>
    <a:masterClrMapping/>
  </p:clrMapOvr>
  <p:extLst>
    <p:ext uri="{6950BFC3-D8DA-4A85-94F7-54DA5524770B}">
      <p188:commentRel xmlns:p188="http://schemas.microsoft.com/office/powerpoint/2018/8/main" r:id="rId3"/>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1E771-73A1-701F-1EF7-0950A106EB3A}"/>
              </a:ext>
            </a:extLst>
          </p:cNvPr>
          <p:cNvSpPr>
            <a:spLocks noGrp="1"/>
          </p:cNvSpPr>
          <p:nvPr>
            <p:ph type="title"/>
          </p:nvPr>
        </p:nvSpPr>
        <p:spPr>
          <a:xfrm>
            <a:off x="628650" y="296618"/>
            <a:ext cx="7886700" cy="700104"/>
          </a:xfrm>
        </p:spPr>
        <p:txBody>
          <a:bodyPr/>
          <a:lstStyle/>
          <a:p>
            <a:r>
              <a:rPr lang="fr-FR" noProof="0" dirty="0"/>
              <a:t>Résultats Clés</a:t>
            </a:r>
          </a:p>
        </p:txBody>
      </p:sp>
      <p:sp>
        <p:nvSpPr>
          <p:cNvPr id="6" name="Content Placeholder 2">
            <a:extLst>
              <a:ext uri="{FF2B5EF4-FFF2-40B4-BE49-F238E27FC236}">
                <a16:creationId xmlns:a16="http://schemas.microsoft.com/office/drawing/2014/main" id="{3178E49A-AB46-36D7-BE04-40013DE24A2A}"/>
              </a:ext>
            </a:extLst>
          </p:cNvPr>
          <p:cNvSpPr>
            <a:spLocks noGrp="1"/>
          </p:cNvSpPr>
          <p:nvPr>
            <p:ph idx="1"/>
          </p:nvPr>
        </p:nvSpPr>
        <p:spPr>
          <a:xfrm>
            <a:off x="628650" y="1136001"/>
            <a:ext cx="8101693" cy="5592789"/>
          </a:xfrm>
        </p:spPr>
        <p:txBody>
          <a:bodyPr>
            <a:noAutofit/>
          </a:bodyPr>
          <a:lstStyle/>
          <a:p>
            <a:pPr marL="285750" indent="-285750">
              <a:lnSpc>
                <a:spcPct val="100000"/>
              </a:lnSpc>
              <a:buFont typeface="Arial" panose="020B0604020202020204" pitchFamily="34" charset="0"/>
              <a:buChar char="•"/>
            </a:pPr>
            <a:r>
              <a:rPr lang="fr-FR" sz="2400" b="1" i="0" dirty="0">
                <a:solidFill>
                  <a:schemeClr val="accent5"/>
                </a:solidFill>
              </a:rPr>
              <a:t>45</a:t>
            </a:r>
            <a:r>
              <a:rPr lang="fr-FR" sz="2400" b="1" i="0" noProof="0" dirty="0">
                <a:solidFill>
                  <a:schemeClr val="accent5"/>
                </a:solidFill>
              </a:rPr>
              <a:t> % </a:t>
            </a:r>
            <a:r>
              <a:rPr lang="fr-FR" sz="2400" i="0" noProof="0" dirty="0"/>
              <a:t>d’enfants de moins de 5 ans présentent un </a:t>
            </a:r>
            <a:r>
              <a:rPr lang="fr-FR" sz="2400" b="1" i="0" noProof="0" dirty="0">
                <a:solidFill>
                  <a:schemeClr val="accent5"/>
                </a:solidFill>
              </a:rPr>
              <a:t>retard de croissance</a:t>
            </a:r>
            <a:r>
              <a:rPr lang="fr-FR" sz="2400" i="0" noProof="0" dirty="0"/>
              <a:t>.</a:t>
            </a:r>
          </a:p>
          <a:p>
            <a:pPr marL="285750" indent="-285750">
              <a:lnSpc>
                <a:spcPct val="100000"/>
              </a:lnSpc>
              <a:buFont typeface="Arial" panose="020B0604020202020204" pitchFamily="34" charset="0"/>
              <a:buChar char="•"/>
            </a:pPr>
            <a:r>
              <a:rPr lang="fr-FR" sz="2400" b="1" i="0" dirty="0">
                <a:solidFill>
                  <a:schemeClr val="accent5"/>
                </a:solidFill>
              </a:rPr>
              <a:t>7</a:t>
            </a:r>
            <a:r>
              <a:rPr lang="fr-FR" sz="2400" b="1" i="0" noProof="0" dirty="0">
                <a:solidFill>
                  <a:schemeClr val="accent5"/>
                </a:solidFill>
              </a:rPr>
              <a:t> % </a:t>
            </a:r>
            <a:r>
              <a:rPr lang="fr-FR" sz="2400" i="0" noProof="0" dirty="0"/>
              <a:t>d’enfants de moins de 5 ans présentent </a:t>
            </a:r>
            <a:r>
              <a:rPr lang="fr-FR" sz="2400" b="1" i="0" noProof="0" dirty="0">
                <a:solidFill>
                  <a:schemeClr val="accent5"/>
                </a:solidFill>
              </a:rPr>
              <a:t>l’</a:t>
            </a:r>
            <a:r>
              <a:rPr lang="fr-FR" sz="2400" b="1" i="0" dirty="0">
                <a:solidFill>
                  <a:schemeClr val="accent5"/>
                </a:solidFill>
              </a:rPr>
              <a:t>émaciation</a:t>
            </a:r>
            <a:r>
              <a:rPr lang="fr-FR" sz="2400" i="0" noProof="0" dirty="0"/>
              <a:t>.</a:t>
            </a:r>
            <a:endParaRPr lang="fr-FR" sz="2400" b="1" i="0" noProof="0" dirty="0">
              <a:solidFill>
                <a:schemeClr val="accent5"/>
              </a:solidFill>
            </a:endParaRPr>
          </a:p>
          <a:p>
            <a:pPr marL="285750" indent="-285750">
              <a:lnSpc>
                <a:spcPct val="100000"/>
              </a:lnSpc>
              <a:buFont typeface="Arial" panose="020B0604020202020204" pitchFamily="34" charset="0"/>
              <a:buChar char="•"/>
            </a:pPr>
            <a:r>
              <a:rPr lang="fr-FR" sz="2400" b="1" i="0" dirty="0">
                <a:solidFill>
                  <a:schemeClr val="accent5"/>
                </a:solidFill>
              </a:rPr>
              <a:t>25 </a:t>
            </a:r>
            <a:r>
              <a:rPr lang="fr-FR" sz="2400" b="1" i="0" noProof="0" dirty="0">
                <a:solidFill>
                  <a:schemeClr val="accent5"/>
                </a:solidFill>
              </a:rPr>
              <a:t>% </a:t>
            </a:r>
            <a:r>
              <a:rPr lang="fr-FR" sz="2400" i="0" noProof="0" dirty="0"/>
              <a:t>d’enfants de moins de 5 ans présentent une </a:t>
            </a:r>
            <a:r>
              <a:rPr lang="fr-FR" sz="2400" b="1" i="0" noProof="0" dirty="0">
                <a:solidFill>
                  <a:schemeClr val="accent5"/>
                </a:solidFill>
              </a:rPr>
              <a:t>l’insuffisance pondérale</a:t>
            </a:r>
            <a:r>
              <a:rPr lang="fr-FR" sz="2400" i="0" noProof="0" dirty="0"/>
              <a:t>.</a:t>
            </a:r>
            <a:endParaRPr lang="fr-FR" sz="2400" b="1" i="0" noProof="0" dirty="0">
              <a:solidFill>
                <a:schemeClr val="accent5"/>
              </a:solidFill>
            </a:endParaRPr>
          </a:p>
          <a:p>
            <a:pPr marL="285750" indent="-285750">
              <a:lnSpc>
                <a:spcPct val="100000"/>
              </a:lnSpc>
              <a:buFont typeface="Arial" panose="020B0604020202020204" pitchFamily="34" charset="0"/>
              <a:buChar char="•"/>
            </a:pPr>
            <a:r>
              <a:rPr lang="fr-FR" sz="2400" b="1" i="0" dirty="0">
                <a:solidFill>
                  <a:schemeClr val="accent5"/>
                </a:solidFill>
              </a:rPr>
              <a:t>52</a:t>
            </a:r>
            <a:r>
              <a:rPr lang="fr-FR" sz="2400" b="1" i="0" noProof="0" dirty="0">
                <a:solidFill>
                  <a:schemeClr val="accent5"/>
                </a:solidFill>
              </a:rPr>
              <a:t> % </a:t>
            </a:r>
            <a:r>
              <a:rPr lang="fr-FR" sz="2400" i="0" noProof="0" dirty="0"/>
              <a:t>d’enfants de moins de 6 mois sont </a:t>
            </a:r>
            <a:r>
              <a:rPr lang="fr-FR" sz="2400" b="1" i="0" noProof="0" dirty="0">
                <a:solidFill>
                  <a:schemeClr val="accent5"/>
                </a:solidFill>
              </a:rPr>
              <a:t>exclusivement allaité</a:t>
            </a:r>
            <a:r>
              <a:rPr lang="fr-FR" sz="2400" i="0" noProof="0" dirty="0"/>
              <a:t>.</a:t>
            </a:r>
          </a:p>
          <a:p>
            <a:pPr marL="285750" indent="-285750">
              <a:lnSpc>
                <a:spcPct val="100000"/>
              </a:lnSpc>
              <a:buFont typeface="Arial" panose="020B0604020202020204" pitchFamily="34" charset="0"/>
              <a:buChar char="•"/>
            </a:pPr>
            <a:r>
              <a:rPr lang="fr-FR" sz="2400" b="1" i="0" dirty="0">
                <a:solidFill>
                  <a:schemeClr val="accent5"/>
                </a:solidFill>
              </a:rPr>
              <a:t>70</a:t>
            </a:r>
            <a:r>
              <a:rPr lang="fr-FR" sz="2400" b="1" i="0" noProof="0" dirty="0">
                <a:solidFill>
                  <a:schemeClr val="accent5"/>
                </a:solidFill>
              </a:rPr>
              <a:t> % </a:t>
            </a:r>
            <a:r>
              <a:rPr lang="fr-FR" sz="2400" i="0" noProof="0" dirty="0"/>
              <a:t>d’enfants de 6-59 mois, </a:t>
            </a:r>
            <a:r>
              <a:rPr lang="fr-FR" sz="2400" b="1" i="0" dirty="0">
                <a:solidFill>
                  <a:schemeClr val="accent5"/>
                </a:solidFill>
              </a:rPr>
              <a:t>49</a:t>
            </a:r>
            <a:r>
              <a:rPr lang="fr-FR" sz="2400" b="1" i="0" noProof="0" dirty="0">
                <a:solidFill>
                  <a:schemeClr val="accent5"/>
                </a:solidFill>
              </a:rPr>
              <a:t> % </a:t>
            </a:r>
            <a:r>
              <a:rPr lang="fr-FR" sz="2400" i="0" noProof="0" dirty="0"/>
              <a:t>de femmes enceintes et </a:t>
            </a:r>
            <a:r>
              <a:rPr lang="fr-FR" sz="2400" b="1" i="0" dirty="0">
                <a:solidFill>
                  <a:schemeClr val="accent5"/>
                </a:solidFill>
              </a:rPr>
              <a:t>51</a:t>
            </a:r>
            <a:r>
              <a:rPr lang="fr-FR" sz="2400" b="1" i="0" noProof="0" dirty="0">
                <a:solidFill>
                  <a:schemeClr val="accent5"/>
                </a:solidFill>
              </a:rPr>
              <a:t> % </a:t>
            </a:r>
            <a:r>
              <a:rPr lang="fr-FR" sz="2400" i="0" noProof="0" dirty="0"/>
              <a:t>de femmes non enceintes de 15-49 ans sont </a:t>
            </a:r>
            <a:r>
              <a:rPr lang="fr-FR" sz="2400" b="1" i="0" noProof="0" dirty="0">
                <a:solidFill>
                  <a:schemeClr val="accent5"/>
                </a:solidFill>
              </a:rPr>
              <a:t>anémiques</a:t>
            </a:r>
            <a:r>
              <a:rPr lang="fr-FR" sz="2400" i="0" noProof="0" dirty="0"/>
              <a:t>.</a:t>
            </a:r>
            <a:endParaRPr lang="fr-FR" sz="2400" b="1" i="0" noProof="0" dirty="0">
              <a:solidFill>
                <a:schemeClr val="accent5"/>
              </a:solidFill>
            </a:endParaRPr>
          </a:p>
          <a:p>
            <a:pPr marL="285750" indent="-285750">
              <a:lnSpc>
                <a:spcPct val="100000"/>
              </a:lnSpc>
              <a:buFont typeface="Arial" panose="020B0604020202020204" pitchFamily="34" charset="0"/>
              <a:buChar char="•"/>
            </a:pPr>
            <a:r>
              <a:rPr lang="fr-FR" sz="2400" b="1" i="0" noProof="0" dirty="0">
                <a:solidFill>
                  <a:schemeClr val="accent5"/>
                </a:solidFill>
              </a:rPr>
              <a:t>23 % </a:t>
            </a:r>
            <a:r>
              <a:rPr lang="fr-FR" sz="2400" i="0" noProof="0" dirty="0"/>
              <a:t>de femmes de 20-49 ans et </a:t>
            </a:r>
            <a:r>
              <a:rPr lang="fr-FR" sz="2400" b="1" i="0" noProof="0" dirty="0">
                <a:solidFill>
                  <a:schemeClr val="accent5"/>
                </a:solidFill>
              </a:rPr>
              <a:t>9 % </a:t>
            </a:r>
            <a:r>
              <a:rPr lang="fr-FR" sz="2400" i="0" noProof="0" dirty="0"/>
              <a:t>de femmes de 15-19 ans sont </a:t>
            </a:r>
            <a:r>
              <a:rPr lang="fr-FR" sz="2400" b="1" i="0" noProof="0" dirty="0">
                <a:solidFill>
                  <a:schemeClr val="accent5"/>
                </a:solidFill>
              </a:rPr>
              <a:t>surpoids ou obèses</a:t>
            </a:r>
            <a:r>
              <a:rPr lang="fr-FR" sz="2400" i="0" noProof="0" dirty="0"/>
              <a:t>.</a:t>
            </a:r>
            <a:endParaRPr lang="fr-FR" sz="2400" b="1" i="0" noProof="0" dirty="0">
              <a:solidFill>
                <a:schemeClr val="accent5"/>
              </a:solidFill>
            </a:endParaRPr>
          </a:p>
          <a:p>
            <a:pPr marL="285750" indent="-285750">
              <a:lnSpc>
                <a:spcPct val="100000"/>
              </a:lnSpc>
              <a:buFont typeface="Arial" panose="020B0604020202020204" pitchFamily="34" charset="0"/>
              <a:buChar char="•"/>
            </a:pPr>
            <a:r>
              <a:rPr lang="fr-FR" sz="2400" b="1" i="0" dirty="0">
                <a:solidFill>
                  <a:schemeClr val="accent5"/>
                </a:solidFill>
              </a:rPr>
              <a:t>95</a:t>
            </a:r>
            <a:r>
              <a:rPr lang="fr-FR" sz="2400" b="1" i="0" noProof="0" dirty="0">
                <a:solidFill>
                  <a:schemeClr val="accent5"/>
                </a:solidFill>
              </a:rPr>
              <a:t> % </a:t>
            </a:r>
            <a:r>
              <a:rPr lang="fr-FR" sz="2400" i="0" noProof="0" dirty="0"/>
              <a:t>du sel testé </a:t>
            </a:r>
            <a:r>
              <a:rPr lang="fr-FR" sz="2400" i="0" dirty="0"/>
              <a:t>aux ménages </a:t>
            </a:r>
            <a:r>
              <a:rPr lang="fr-FR" sz="2400" b="1" i="0" noProof="0" dirty="0">
                <a:solidFill>
                  <a:schemeClr val="accent5"/>
                </a:solidFill>
              </a:rPr>
              <a:t>contenait de l’iode</a:t>
            </a:r>
            <a:r>
              <a:rPr lang="fr-FR" sz="2400" i="0" noProof="0" dirty="0"/>
              <a:t>.</a:t>
            </a:r>
          </a:p>
        </p:txBody>
      </p:sp>
    </p:spTree>
    <p:extLst>
      <p:ext uri="{BB962C8B-B14F-4D97-AF65-F5344CB8AC3E}">
        <p14:creationId xmlns:p14="http://schemas.microsoft.com/office/powerpoint/2010/main" val="3475639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352203"/>
            <a:ext cx="6927850" cy="964517"/>
          </a:xfrm>
        </p:spPr>
        <p:txBody>
          <a:bodyPr>
            <a:noAutofit/>
          </a:bodyPr>
          <a:lstStyle/>
          <a:p>
            <a:r>
              <a:rPr lang="fr-FR" sz="3200" noProof="0" dirty="0"/>
              <a:t>Tendances d’indicateurs de mesure </a:t>
            </a:r>
            <a:br>
              <a:rPr lang="fr-FR" sz="3200" noProof="0" dirty="0"/>
            </a:br>
            <a:r>
              <a:rPr lang="fr-FR" sz="3200" noProof="0" dirty="0"/>
              <a:t>de la croissance de l’enfant</a:t>
            </a:r>
          </a:p>
        </p:txBody>
      </p:sp>
      <p:graphicFrame>
        <p:nvGraphicFramePr>
          <p:cNvPr id="8" name="Chart 7">
            <a:extLst>
              <a:ext uri="{FF2B5EF4-FFF2-40B4-BE49-F238E27FC236}">
                <a16:creationId xmlns:a16="http://schemas.microsoft.com/office/drawing/2014/main" id="{A25666F9-CCA3-9D59-B863-99CA3EC76DEB}"/>
              </a:ext>
            </a:extLst>
          </p:cNvPr>
          <p:cNvGraphicFramePr/>
          <p:nvPr>
            <p:extLst>
              <p:ext uri="{D42A27DB-BD31-4B8C-83A1-F6EECF244321}">
                <p14:modId xmlns:p14="http://schemas.microsoft.com/office/powerpoint/2010/main" val="484683979"/>
              </p:ext>
            </p:extLst>
          </p:nvPr>
        </p:nvGraphicFramePr>
        <p:xfrm>
          <a:off x="628650" y="1466851"/>
          <a:ext cx="7817303" cy="4840514"/>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3862842A-EAC4-C115-2F36-83D77BEE1E0E}"/>
              </a:ext>
            </a:extLst>
          </p:cNvPr>
          <p:cNvSpPr txBox="1"/>
          <p:nvPr/>
        </p:nvSpPr>
        <p:spPr>
          <a:xfrm>
            <a:off x="2151997" y="2822419"/>
            <a:ext cx="2588865" cy="452663"/>
          </a:xfrm>
          <a:prstGeom prst="rect">
            <a:avLst/>
          </a:prstGeom>
        </p:spPr>
        <p:txBody>
          <a:bodyPr vert="horz" wrap="square" lIns="91440" tIns="45720" rIns="91440" bIns="45720" rtlCol="0" anchor="ctr">
            <a:normAutofit/>
          </a:bodyPr>
          <a:lstStyle/>
          <a:p>
            <a:pPr algn="l"/>
            <a:r>
              <a:rPr lang="en-US" b="1" dirty="0">
                <a:solidFill>
                  <a:schemeClr val="accent5"/>
                </a:solidFill>
                <a:latin typeface="Source Sans Pro" panose="020B0503030403020204" pitchFamily="34" charset="0"/>
                <a:ea typeface="Source Sans Pro" panose="020B0503030403020204" pitchFamily="34" charset="0"/>
              </a:rPr>
              <a:t>Retard de croissance</a:t>
            </a:r>
          </a:p>
        </p:txBody>
      </p:sp>
      <p:sp>
        <p:nvSpPr>
          <p:cNvPr id="16" name="Content Placeholder 2">
            <a:extLst>
              <a:ext uri="{FF2B5EF4-FFF2-40B4-BE49-F238E27FC236}">
                <a16:creationId xmlns:a16="http://schemas.microsoft.com/office/drawing/2014/main" id="{7EF9F444-652D-626D-94F0-686DE3F451C0}"/>
              </a:ext>
            </a:extLst>
          </p:cNvPr>
          <p:cNvSpPr>
            <a:spLocks noGrp="1"/>
          </p:cNvSpPr>
          <p:nvPr>
            <p:ph idx="1"/>
          </p:nvPr>
        </p:nvSpPr>
        <p:spPr>
          <a:xfrm>
            <a:off x="628650" y="1402762"/>
            <a:ext cx="7886700" cy="337457"/>
          </a:xfrm>
        </p:spPr>
        <p:txBody>
          <a:bodyPr>
            <a:normAutofit lnSpcReduction="10000"/>
          </a:bodyPr>
          <a:lstStyle/>
          <a:p>
            <a:pPr algn="l"/>
            <a:r>
              <a:rPr lang="fr-FR" noProof="0" dirty="0"/>
              <a:t>Pourcentage d’enfants de moins de 5 ans atteints de malnutrition</a:t>
            </a:r>
          </a:p>
        </p:txBody>
      </p:sp>
      <p:sp>
        <p:nvSpPr>
          <p:cNvPr id="3" name="TextBox 2">
            <a:extLst>
              <a:ext uri="{FF2B5EF4-FFF2-40B4-BE49-F238E27FC236}">
                <a16:creationId xmlns:a16="http://schemas.microsoft.com/office/drawing/2014/main" id="{EC1FA352-3232-8CDD-13F9-F4583EAEAB52}"/>
              </a:ext>
            </a:extLst>
          </p:cNvPr>
          <p:cNvSpPr txBox="1"/>
          <p:nvPr/>
        </p:nvSpPr>
        <p:spPr>
          <a:xfrm>
            <a:off x="7556500" y="5317276"/>
            <a:ext cx="1632857" cy="452663"/>
          </a:xfrm>
          <a:prstGeom prst="rect">
            <a:avLst/>
          </a:prstGeom>
        </p:spPr>
        <p:txBody>
          <a:bodyPr vert="horz" wrap="square" lIns="91440" tIns="45720" rIns="91440" bIns="45720" rtlCol="0" anchor="ctr">
            <a:normAutofit/>
          </a:bodyPr>
          <a:lstStyle/>
          <a:p>
            <a:pPr algn="l"/>
            <a:r>
              <a:rPr lang="en-US" sz="1800" b="1" dirty="0">
                <a:solidFill>
                  <a:schemeClr val="accent3"/>
                </a:solidFill>
                <a:latin typeface="Source Sans Pro" panose="020B0503030403020204" pitchFamily="34" charset="0"/>
                <a:ea typeface="Source Sans Pro" panose="020B0503030403020204" pitchFamily="34" charset="0"/>
              </a:rPr>
              <a:t>Surpoids</a:t>
            </a:r>
          </a:p>
        </p:txBody>
      </p:sp>
      <p:sp>
        <p:nvSpPr>
          <p:cNvPr id="4" name="TextBox 3">
            <a:extLst>
              <a:ext uri="{FF2B5EF4-FFF2-40B4-BE49-F238E27FC236}">
                <a16:creationId xmlns:a16="http://schemas.microsoft.com/office/drawing/2014/main" id="{D0D99C37-A56E-86A1-E6EA-86102773546F}"/>
              </a:ext>
            </a:extLst>
          </p:cNvPr>
          <p:cNvSpPr txBox="1"/>
          <p:nvPr/>
        </p:nvSpPr>
        <p:spPr>
          <a:xfrm>
            <a:off x="2151996" y="4734463"/>
            <a:ext cx="2069950" cy="452663"/>
          </a:xfrm>
          <a:prstGeom prst="rect">
            <a:avLst/>
          </a:prstGeom>
        </p:spPr>
        <p:txBody>
          <a:bodyPr vert="horz" wrap="square" lIns="91440" tIns="45720" rIns="91440" bIns="45720" rtlCol="0" anchor="ctr">
            <a:normAutofit/>
          </a:bodyPr>
          <a:lstStyle/>
          <a:p>
            <a:pPr algn="l"/>
            <a:r>
              <a:rPr lang="en-US" b="1" dirty="0">
                <a:solidFill>
                  <a:schemeClr val="accent6"/>
                </a:solidFill>
                <a:latin typeface="Source Sans Pro" panose="020B0503030403020204" pitchFamily="34" charset="0"/>
                <a:ea typeface="Source Sans Pro" panose="020B0503030403020204" pitchFamily="34" charset="0"/>
              </a:rPr>
              <a:t>Emaciation</a:t>
            </a:r>
            <a:endParaRPr lang="en-US" sz="1800" b="1" dirty="0">
              <a:solidFill>
                <a:schemeClr val="accent6"/>
              </a:solidFill>
              <a:latin typeface="Source Sans Pro" panose="020B0503030403020204" pitchFamily="34" charset="0"/>
              <a:ea typeface="Source Sans Pro" panose="020B0503030403020204" pitchFamily="34" charset="0"/>
            </a:endParaRPr>
          </a:p>
        </p:txBody>
      </p:sp>
      <p:sp>
        <p:nvSpPr>
          <p:cNvPr id="7" name="Content Placeholder 2">
            <a:extLst>
              <a:ext uri="{FF2B5EF4-FFF2-40B4-BE49-F238E27FC236}">
                <a16:creationId xmlns:a16="http://schemas.microsoft.com/office/drawing/2014/main" id="{F496C021-3A25-1E04-BF04-D2BF420DCFAE}"/>
              </a:ext>
            </a:extLst>
          </p:cNvPr>
          <p:cNvSpPr txBox="1">
            <a:spLocks/>
          </p:cNvSpPr>
          <p:nvPr/>
        </p:nvSpPr>
        <p:spPr>
          <a:xfrm>
            <a:off x="7416756" y="775441"/>
            <a:ext cx="1579639"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A3E3"/>
                </a:solidFill>
              </a:rPr>
              <a:t>Indicateurs</a:t>
            </a:r>
            <a:r>
              <a:rPr lang="en-US" b="1" i="0" dirty="0">
                <a:solidFill>
                  <a:srgbClr val="00A3E3"/>
                </a:solidFill>
              </a:rPr>
              <a:t> 2.2.1, 2.2.2</a:t>
            </a:r>
          </a:p>
        </p:txBody>
      </p:sp>
      <p:pic>
        <p:nvPicPr>
          <p:cNvPr id="5" name="Picture 4" descr="A picture containing text&#10;&#10;Description automatically generated">
            <a:extLst>
              <a:ext uri="{FF2B5EF4-FFF2-40B4-BE49-F238E27FC236}">
                <a16:creationId xmlns:a16="http://schemas.microsoft.com/office/drawing/2014/main" id="{F287496B-0039-3ACF-5B8D-882EBE59563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10" name="TextBox 9">
            <a:extLst>
              <a:ext uri="{FF2B5EF4-FFF2-40B4-BE49-F238E27FC236}">
                <a16:creationId xmlns:a16="http://schemas.microsoft.com/office/drawing/2014/main" id="{FC792027-2AFF-48CA-821B-375F34697B2B}"/>
              </a:ext>
            </a:extLst>
          </p:cNvPr>
          <p:cNvSpPr txBox="1"/>
          <p:nvPr/>
        </p:nvSpPr>
        <p:spPr>
          <a:xfrm>
            <a:off x="2151996" y="3797460"/>
            <a:ext cx="2588865" cy="452663"/>
          </a:xfrm>
          <a:prstGeom prst="rect">
            <a:avLst/>
          </a:prstGeom>
        </p:spPr>
        <p:txBody>
          <a:bodyPr vert="horz" wrap="square" lIns="91440" tIns="45720" rIns="91440" bIns="45720" rtlCol="0" anchor="ctr">
            <a:normAutofit/>
          </a:bodyPr>
          <a:lstStyle/>
          <a:p>
            <a:pPr algn="l"/>
            <a:r>
              <a:rPr lang="en-US" b="1" dirty="0">
                <a:solidFill>
                  <a:schemeClr val="accent4"/>
                </a:solidFill>
                <a:latin typeface="Source Sans Pro" panose="020B0503030403020204" pitchFamily="34" charset="0"/>
                <a:ea typeface="Source Sans Pro" panose="020B0503030403020204" pitchFamily="34" charset="0"/>
              </a:rPr>
              <a:t>Insuffisance pond</a:t>
            </a:r>
            <a:r>
              <a:rPr lang="fr-FR" b="1" dirty="0">
                <a:solidFill>
                  <a:schemeClr val="accent4"/>
                </a:solidFill>
                <a:latin typeface="Source Sans Pro" panose="020B0503030403020204" pitchFamily="34" charset="0"/>
                <a:ea typeface="Source Sans Pro" panose="020B0503030403020204" pitchFamily="34" charset="0"/>
              </a:rPr>
              <a:t>é</a:t>
            </a:r>
            <a:r>
              <a:rPr lang="en-US" b="1" dirty="0">
                <a:solidFill>
                  <a:schemeClr val="accent4"/>
                </a:solidFill>
                <a:latin typeface="Source Sans Pro" panose="020B0503030403020204" pitchFamily="34" charset="0"/>
                <a:ea typeface="Source Sans Pro" panose="020B0503030403020204" pitchFamily="34" charset="0"/>
              </a:rPr>
              <a:t>rale</a:t>
            </a:r>
          </a:p>
        </p:txBody>
      </p:sp>
    </p:spTree>
    <p:extLst>
      <p:ext uri="{BB962C8B-B14F-4D97-AF65-F5344CB8AC3E}">
        <p14:creationId xmlns:p14="http://schemas.microsoft.com/office/powerpoint/2010/main" val="1428788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3485814239"/>
              </p:ext>
            </p:extLst>
          </p:nvPr>
        </p:nvGraphicFramePr>
        <p:xfrm>
          <a:off x="628649" y="1895055"/>
          <a:ext cx="7886699" cy="4820070"/>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50" y="365125"/>
            <a:ext cx="6503670" cy="921807"/>
          </a:xfrm>
        </p:spPr>
        <p:txBody>
          <a:bodyPr>
            <a:noAutofit/>
          </a:bodyPr>
          <a:lstStyle/>
          <a:p>
            <a:r>
              <a:rPr lang="fr-FR" sz="3200" noProof="0" dirty="0"/>
              <a:t>Indicateurs de mesure de la croissance de l’enfant selon le sexe</a:t>
            </a:r>
          </a:p>
        </p:txBody>
      </p:sp>
      <p:sp>
        <p:nvSpPr>
          <p:cNvPr id="12" name="Content Placeholder 2">
            <a:extLst>
              <a:ext uri="{FF2B5EF4-FFF2-40B4-BE49-F238E27FC236}">
                <a16:creationId xmlns:a16="http://schemas.microsoft.com/office/drawing/2014/main" id="{143DDE12-C2E7-AE3E-25D3-4C0553EC6B18}"/>
              </a:ext>
            </a:extLst>
          </p:cNvPr>
          <p:cNvSpPr>
            <a:spLocks noGrp="1"/>
          </p:cNvSpPr>
          <p:nvPr>
            <p:ph idx="1"/>
          </p:nvPr>
        </p:nvSpPr>
        <p:spPr>
          <a:xfrm>
            <a:off x="628648" y="1431470"/>
            <a:ext cx="7886700" cy="337457"/>
          </a:xfrm>
        </p:spPr>
        <p:txBody>
          <a:bodyPr>
            <a:normAutofit lnSpcReduction="10000"/>
          </a:bodyPr>
          <a:lstStyle/>
          <a:p>
            <a:pPr algn="l"/>
            <a:r>
              <a:rPr lang="fr-FR" noProof="0" dirty="0"/>
              <a:t>Pourcentage d’enfants de moins de 5 ans dont la croissance est sous-optimale </a:t>
            </a:r>
          </a:p>
        </p:txBody>
      </p:sp>
      <p:sp>
        <p:nvSpPr>
          <p:cNvPr id="5" name="Content Placeholder 2">
            <a:extLst>
              <a:ext uri="{FF2B5EF4-FFF2-40B4-BE49-F238E27FC236}">
                <a16:creationId xmlns:a16="http://schemas.microsoft.com/office/drawing/2014/main" id="{5AC6DB70-7F13-C7FF-D039-87861B1A4323}"/>
              </a:ext>
            </a:extLst>
          </p:cNvPr>
          <p:cNvSpPr txBox="1">
            <a:spLocks/>
          </p:cNvSpPr>
          <p:nvPr/>
        </p:nvSpPr>
        <p:spPr>
          <a:xfrm>
            <a:off x="7416756" y="805178"/>
            <a:ext cx="1579639"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A3E3"/>
                </a:solidFill>
              </a:rPr>
              <a:t>Indicateurs</a:t>
            </a:r>
            <a:r>
              <a:rPr lang="en-US" b="1" i="0" dirty="0">
                <a:solidFill>
                  <a:srgbClr val="00A3E3"/>
                </a:solidFill>
              </a:rPr>
              <a:t> 2.2.1, 2.2.2</a:t>
            </a:r>
          </a:p>
        </p:txBody>
      </p:sp>
      <p:pic>
        <p:nvPicPr>
          <p:cNvPr id="4" name="Picture 3" descr="A picture containing text&#10;&#10;Description automatically generated">
            <a:extLst>
              <a:ext uri="{FF2B5EF4-FFF2-40B4-BE49-F238E27FC236}">
                <a16:creationId xmlns:a16="http://schemas.microsoft.com/office/drawing/2014/main" id="{375561D4-2B65-31CF-93CF-82BC4148199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587045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2172299071"/>
              </p:ext>
            </p:extLst>
          </p:nvPr>
        </p:nvGraphicFramePr>
        <p:xfrm>
          <a:off x="628649" y="1973401"/>
          <a:ext cx="7886699" cy="4587875"/>
        </p:xfrm>
        <a:graphic>
          <a:graphicData uri="http://schemas.openxmlformats.org/drawingml/2006/chart">
            <c:chart xmlns:c="http://schemas.openxmlformats.org/drawingml/2006/chart" xmlns:r="http://schemas.openxmlformats.org/officeDocument/2006/relationships" r:id="rId2"/>
          </a:graphicData>
        </a:graphic>
      </p:graphicFrame>
      <p:sp>
        <p:nvSpPr>
          <p:cNvPr id="6" name="Title 1">
            <a:extLst>
              <a:ext uri="{FF2B5EF4-FFF2-40B4-BE49-F238E27FC236}">
                <a16:creationId xmlns:a16="http://schemas.microsoft.com/office/drawing/2014/main" id="{840F756E-AF70-046D-A41C-3E1B280D66D4}"/>
              </a:ext>
            </a:extLst>
          </p:cNvPr>
          <p:cNvSpPr>
            <a:spLocks noGrp="1"/>
          </p:cNvSpPr>
          <p:nvPr>
            <p:ph type="title"/>
          </p:nvPr>
        </p:nvSpPr>
        <p:spPr>
          <a:xfrm>
            <a:off x="628649" y="313269"/>
            <a:ext cx="6788107" cy="1395484"/>
          </a:xfrm>
        </p:spPr>
        <p:txBody>
          <a:bodyPr>
            <a:noAutofit/>
          </a:bodyPr>
          <a:lstStyle/>
          <a:p>
            <a:r>
              <a:rPr lang="fr-FR" sz="3200" noProof="0" dirty="0"/>
              <a:t>Indicateurs de mesure de la croissance de l’enfant par niveau d’instruction de la mère</a:t>
            </a:r>
          </a:p>
        </p:txBody>
      </p:sp>
      <p:sp>
        <p:nvSpPr>
          <p:cNvPr id="11" name="Content Placeholder 2">
            <a:extLst>
              <a:ext uri="{FF2B5EF4-FFF2-40B4-BE49-F238E27FC236}">
                <a16:creationId xmlns:a16="http://schemas.microsoft.com/office/drawing/2014/main" id="{DB557443-C13D-C7E6-7DD8-C90223BA992A}"/>
              </a:ext>
            </a:extLst>
          </p:cNvPr>
          <p:cNvSpPr>
            <a:spLocks noGrp="1"/>
          </p:cNvSpPr>
          <p:nvPr>
            <p:ph idx="1"/>
          </p:nvPr>
        </p:nvSpPr>
        <p:spPr>
          <a:xfrm>
            <a:off x="628649" y="1747715"/>
            <a:ext cx="7886700" cy="337457"/>
          </a:xfrm>
        </p:spPr>
        <p:txBody>
          <a:bodyPr>
            <a:normAutofit lnSpcReduction="10000"/>
          </a:bodyPr>
          <a:lstStyle/>
          <a:p>
            <a:pPr algn="l"/>
            <a:r>
              <a:rPr lang="fr-FR" noProof="0" dirty="0"/>
              <a:t>Pourcentage d’enfants de moins de 5 ans atteints de malnutrition</a:t>
            </a:r>
          </a:p>
        </p:txBody>
      </p:sp>
      <p:sp>
        <p:nvSpPr>
          <p:cNvPr id="3" name="Content Placeholder 2">
            <a:extLst>
              <a:ext uri="{FF2B5EF4-FFF2-40B4-BE49-F238E27FC236}">
                <a16:creationId xmlns:a16="http://schemas.microsoft.com/office/drawing/2014/main" id="{CB85C9D1-4864-BE83-E3A1-CFE9BFBE8DE2}"/>
              </a:ext>
            </a:extLst>
          </p:cNvPr>
          <p:cNvSpPr txBox="1">
            <a:spLocks/>
          </p:cNvSpPr>
          <p:nvPr/>
        </p:nvSpPr>
        <p:spPr>
          <a:xfrm>
            <a:off x="7416756" y="801461"/>
            <a:ext cx="1579639"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A3E3"/>
                </a:solidFill>
              </a:rPr>
              <a:t>Indicateurs</a:t>
            </a:r>
            <a:r>
              <a:rPr lang="en-US" b="1" i="0" dirty="0">
                <a:solidFill>
                  <a:srgbClr val="00A3E3"/>
                </a:solidFill>
              </a:rPr>
              <a:t> 2.2.1, 2.2.2</a:t>
            </a:r>
          </a:p>
        </p:txBody>
      </p:sp>
      <p:pic>
        <p:nvPicPr>
          <p:cNvPr id="4" name="Picture 3" descr="A picture containing text&#10;&#10;Description automatically generated">
            <a:extLst>
              <a:ext uri="{FF2B5EF4-FFF2-40B4-BE49-F238E27FC236}">
                <a16:creationId xmlns:a16="http://schemas.microsoft.com/office/drawing/2014/main" id="{5893B530-6F29-B2FD-65BB-2F37F162C7D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24799534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3E5EB191-604B-5D0C-0A19-100096219C99}"/>
              </a:ext>
            </a:extLst>
          </p:cNvPr>
          <p:cNvGraphicFramePr/>
          <p:nvPr>
            <p:extLst>
              <p:ext uri="{D42A27DB-BD31-4B8C-83A1-F6EECF244321}">
                <p14:modId xmlns:p14="http://schemas.microsoft.com/office/powerpoint/2010/main" val="3637974724"/>
              </p:ext>
            </p:extLst>
          </p:nvPr>
        </p:nvGraphicFramePr>
        <p:xfrm>
          <a:off x="628650" y="1977207"/>
          <a:ext cx="7886699" cy="4653628"/>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1">
            <a:extLst>
              <a:ext uri="{FF2B5EF4-FFF2-40B4-BE49-F238E27FC236}">
                <a16:creationId xmlns:a16="http://schemas.microsoft.com/office/drawing/2014/main" id="{F83091F8-0F5F-D10F-4394-FE4CC56FFEE5}"/>
              </a:ext>
            </a:extLst>
          </p:cNvPr>
          <p:cNvSpPr>
            <a:spLocks noGrp="1"/>
          </p:cNvSpPr>
          <p:nvPr>
            <p:ph type="title"/>
          </p:nvPr>
        </p:nvSpPr>
        <p:spPr>
          <a:xfrm>
            <a:off x="635452" y="70475"/>
            <a:ext cx="7004867" cy="1744778"/>
          </a:xfrm>
        </p:spPr>
        <p:txBody>
          <a:bodyPr>
            <a:noAutofit/>
          </a:bodyPr>
          <a:lstStyle/>
          <a:p>
            <a:r>
              <a:rPr lang="fr-FR" noProof="0" dirty="0"/>
              <a:t>Indicateurs de mesure de la croissance de l’enfant par bien-être économique</a:t>
            </a:r>
          </a:p>
        </p:txBody>
      </p:sp>
      <p:sp>
        <p:nvSpPr>
          <p:cNvPr id="14" name="Content Placeholder 2">
            <a:extLst>
              <a:ext uri="{FF2B5EF4-FFF2-40B4-BE49-F238E27FC236}">
                <a16:creationId xmlns:a16="http://schemas.microsoft.com/office/drawing/2014/main" id="{97516DBD-228E-71D7-395F-84A0E196B6CC}"/>
              </a:ext>
            </a:extLst>
          </p:cNvPr>
          <p:cNvSpPr>
            <a:spLocks noGrp="1"/>
          </p:cNvSpPr>
          <p:nvPr>
            <p:ph idx="1"/>
          </p:nvPr>
        </p:nvSpPr>
        <p:spPr>
          <a:xfrm>
            <a:off x="628650" y="1744035"/>
            <a:ext cx="7886700" cy="337457"/>
          </a:xfrm>
        </p:spPr>
        <p:txBody>
          <a:bodyPr>
            <a:normAutofit lnSpcReduction="10000"/>
          </a:bodyPr>
          <a:lstStyle/>
          <a:p>
            <a:pPr algn="l"/>
            <a:r>
              <a:rPr lang="fr-FR" noProof="0" dirty="0"/>
              <a:t>Pourcentage d’enfants de moins de 5 ans dont la croissance est sous-optimale </a:t>
            </a:r>
          </a:p>
        </p:txBody>
      </p:sp>
      <p:sp>
        <p:nvSpPr>
          <p:cNvPr id="4" name="Content Placeholder 2">
            <a:extLst>
              <a:ext uri="{FF2B5EF4-FFF2-40B4-BE49-F238E27FC236}">
                <a16:creationId xmlns:a16="http://schemas.microsoft.com/office/drawing/2014/main" id="{4D3AC58A-73F9-9194-02C2-B53D9CEA0CB3}"/>
              </a:ext>
            </a:extLst>
          </p:cNvPr>
          <p:cNvSpPr txBox="1">
            <a:spLocks/>
          </p:cNvSpPr>
          <p:nvPr/>
        </p:nvSpPr>
        <p:spPr>
          <a:xfrm>
            <a:off x="7459846" y="809033"/>
            <a:ext cx="1579639"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A3E3"/>
                </a:solidFill>
              </a:rPr>
              <a:t>Indicateurs</a:t>
            </a:r>
            <a:r>
              <a:rPr lang="en-US" b="1" i="0" dirty="0">
                <a:solidFill>
                  <a:srgbClr val="00A3E3"/>
                </a:solidFill>
              </a:rPr>
              <a:t> 2.2.1, 2.2.2</a:t>
            </a:r>
          </a:p>
        </p:txBody>
      </p:sp>
      <p:pic>
        <p:nvPicPr>
          <p:cNvPr id="9" name="Picture 8" descr="A picture containing text&#10;&#10;Description automatically generated">
            <a:extLst>
              <a:ext uri="{FF2B5EF4-FFF2-40B4-BE49-F238E27FC236}">
                <a16:creationId xmlns:a16="http://schemas.microsoft.com/office/drawing/2014/main" id="{E49FA3BC-84E0-21C5-5C79-60A6A26BDF4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3502258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355107" y="1051458"/>
            <a:ext cx="3060765" cy="1423649"/>
          </a:xfrm>
        </p:spPr>
        <p:txBody>
          <a:bodyPr>
            <a:normAutofit/>
          </a:bodyPr>
          <a:lstStyle/>
          <a:p>
            <a:pPr algn="l"/>
            <a:r>
              <a:rPr lang="fr-FR" noProof="0" dirty="0"/>
              <a:t>Pourcentage d’enfants de moins de 5 ans présentant un retard de croissance</a:t>
            </a:r>
          </a:p>
        </p:txBody>
      </p:sp>
      <p:sp>
        <p:nvSpPr>
          <p:cNvPr id="8" name="AutoShape 3">
            <a:extLst>
              <a:ext uri="{FF2B5EF4-FFF2-40B4-BE49-F238E27FC236}">
                <a16:creationId xmlns:a16="http://schemas.microsoft.com/office/drawing/2014/main" id="{1A5D5D1F-6AE8-32C3-0DF9-D2F8A96FD892}"/>
              </a:ext>
            </a:extLst>
          </p:cNvPr>
          <p:cNvSpPr>
            <a:spLocks noChangeAspect="1" noChangeArrowheads="1" noTextEdit="1"/>
          </p:cNvSpPr>
          <p:nvPr/>
        </p:nvSpPr>
        <p:spPr bwMode="auto">
          <a:xfrm>
            <a:off x="1839913" y="989013"/>
            <a:ext cx="5886450" cy="588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Title 1">
            <a:extLst>
              <a:ext uri="{FF2B5EF4-FFF2-40B4-BE49-F238E27FC236}">
                <a16:creationId xmlns:a16="http://schemas.microsoft.com/office/drawing/2014/main" id="{DB0E9556-57C4-FB9F-F4ED-4A86F430775C}"/>
              </a:ext>
            </a:extLst>
          </p:cNvPr>
          <p:cNvSpPr txBox="1">
            <a:spLocks/>
          </p:cNvSpPr>
          <p:nvPr/>
        </p:nvSpPr>
        <p:spPr>
          <a:xfrm>
            <a:off x="298555" y="-4901"/>
            <a:ext cx="7160027" cy="1179486"/>
          </a:xfrm>
          <a:prstGeom prst="rect">
            <a:avLst/>
          </a:prstGeom>
        </p:spPr>
        <p:txBody>
          <a:bodyPr vert="horz" lIns="91440" tIns="45720" rIns="91440" bIns="45720" rtlCol="0" anchor="ctr">
            <a:noAutofit/>
          </a:bodyPr>
          <a:lstStyle>
            <a:lvl1pPr>
              <a:lnSpc>
                <a:spcPct val="90000"/>
              </a:lnSpc>
              <a:spcBef>
                <a:spcPct val="0"/>
              </a:spcBef>
              <a:buNone/>
              <a:defRPr sz="3600">
                <a:solidFill>
                  <a:srgbClr val="FF0000"/>
                </a:solidFill>
                <a:latin typeface="Source Sans Pro" panose="020B0503030403020204" pitchFamily="34" charset="0"/>
                <a:ea typeface="Source Sans Pro" panose="020B0503030403020204" pitchFamily="34" charset="0"/>
                <a:cs typeface="+mj-cs"/>
              </a:defRPr>
            </a:lvl1pPr>
          </a:lstStyle>
          <a:p>
            <a:r>
              <a:rPr lang="fr-FR" noProof="0" dirty="0">
                <a:solidFill>
                  <a:schemeClr val="tx1"/>
                </a:solidFill>
              </a:rPr>
              <a:t>Retard de croissance selon la province</a:t>
            </a:r>
            <a:endParaRPr lang="fr-FR" dirty="0">
              <a:solidFill>
                <a:schemeClr val="tx1"/>
              </a:solidFill>
            </a:endParaRPr>
          </a:p>
        </p:txBody>
      </p:sp>
      <p:sp>
        <p:nvSpPr>
          <p:cNvPr id="1046" name="TextBox 1045">
            <a:extLst>
              <a:ext uri="{FF2B5EF4-FFF2-40B4-BE49-F238E27FC236}">
                <a16:creationId xmlns:a16="http://schemas.microsoft.com/office/drawing/2014/main" id="{8A57591F-F75D-FBB3-BD7E-757A1AFC2F44}"/>
              </a:ext>
            </a:extLst>
          </p:cNvPr>
          <p:cNvSpPr txBox="1"/>
          <p:nvPr/>
        </p:nvSpPr>
        <p:spPr>
          <a:xfrm>
            <a:off x="310478" y="4109340"/>
            <a:ext cx="1750452" cy="1251872"/>
          </a:xfrm>
          <a:prstGeom prst="rect">
            <a:avLst/>
          </a:prstGeom>
        </p:spPr>
        <p:txBody>
          <a:bodyPr vert="horz" wrap="square" lIns="91440" tIns="45720" rIns="91440" bIns="45720" rtlCol="0" anchor="ctr">
            <a:normAutofit/>
          </a:bodyPr>
          <a:lstStyle/>
          <a:p>
            <a:pPr algn="ctr"/>
            <a:r>
              <a:rPr lang="fr-FR" sz="2400" b="1" dirty="0">
                <a:latin typeface="Source Sans Pro" panose="020B0503030403020204" pitchFamily="34" charset="0"/>
                <a:ea typeface="Source Sans Pro" panose="020B0503030403020204" pitchFamily="34" charset="0"/>
              </a:rPr>
              <a:t>RDC 45 %</a:t>
            </a:r>
          </a:p>
        </p:txBody>
      </p:sp>
      <p:sp>
        <p:nvSpPr>
          <p:cNvPr id="34" name="Freeform: Shape 33">
            <a:extLst>
              <a:ext uri="{FF2B5EF4-FFF2-40B4-BE49-F238E27FC236}">
                <a16:creationId xmlns:a16="http://schemas.microsoft.com/office/drawing/2014/main" id="{270EAB1A-E629-6E4F-7AA4-A9F897F5B294}"/>
              </a:ext>
            </a:extLst>
          </p:cNvPr>
          <p:cNvSpPr/>
          <p:nvPr/>
        </p:nvSpPr>
        <p:spPr>
          <a:xfrm flipV="1">
            <a:off x="6117143" y="1124388"/>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4878B4B5-A677-23A7-6423-53C87BE199DC}"/>
              </a:ext>
            </a:extLst>
          </p:cNvPr>
          <p:cNvSpPr/>
          <p:nvPr/>
        </p:nvSpPr>
        <p:spPr>
          <a:xfrm flipV="1">
            <a:off x="4347314" y="2099050"/>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6" name="Freeform: Shape 35">
            <a:extLst>
              <a:ext uri="{FF2B5EF4-FFF2-40B4-BE49-F238E27FC236}">
                <a16:creationId xmlns:a16="http://schemas.microsoft.com/office/drawing/2014/main" id="{A7049F3F-0A4D-078B-B487-2F1CE2E98F66}"/>
              </a:ext>
            </a:extLst>
          </p:cNvPr>
          <p:cNvSpPr/>
          <p:nvPr/>
        </p:nvSpPr>
        <p:spPr>
          <a:xfrm flipV="1">
            <a:off x="7031539" y="5018237"/>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7" name="Freeform: Shape 36">
            <a:extLst>
              <a:ext uri="{FF2B5EF4-FFF2-40B4-BE49-F238E27FC236}">
                <a16:creationId xmlns:a16="http://schemas.microsoft.com/office/drawing/2014/main" id="{731B4279-A0C2-F144-4C31-6C3797116C2D}"/>
              </a:ext>
            </a:extLst>
          </p:cNvPr>
          <p:cNvSpPr/>
          <p:nvPr/>
        </p:nvSpPr>
        <p:spPr>
          <a:xfrm flipV="1">
            <a:off x="6476949" y="4575482"/>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8" name="Freeform: Shape 37">
            <a:extLst>
              <a:ext uri="{FF2B5EF4-FFF2-40B4-BE49-F238E27FC236}">
                <a16:creationId xmlns:a16="http://schemas.microsoft.com/office/drawing/2014/main" id="{199A5906-9917-2EB7-024E-DC01E7B9EAF2}"/>
              </a:ext>
            </a:extLst>
          </p:cNvPr>
          <p:cNvSpPr/>
          <p:nvPr/>
        </p:nvSpPr>
        <p:spPr>
          <a:xfrm flipV="1">
            <a:off x="7451049" y="1177443"/>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39" name="Freeform: Shape 38">
            <a:extLst>
              <a:ext uri="{FF2B5EF4-FFF2-40B4-BE49-F238E27FC236}">
                <a16:creationId xmlns:a16="http://schemas.microsoft.com/office/drawing/2014/main" id="{6E8C6D10-37C2-10F4-7246-4A8C59016828}"/>
              </a:ext>
            </a:extLst>
          </p:cNvPr>
          <p:cNvSpPr/>
          <p:nvPr/>
        </p:nvSpPr>
        <p:spPr>
          <a:xfrm flipV="1">
            <a:off x="7616861" y="1633004"/>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15D1C14E-0FAB-F44D-C53B-7F5A66865624}"/>
              </a:ext>
            </a:extLst>
          </p:cNvPr>
          <p:cNvSpPr/>
          <p:nvPr/>
        </p:nvSpPr>
        <p:spPr>
          <a:xfrm flipV="1">
            <a:off x="5291208" y="3427324"/>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CF6F1D29-BE84-F467-336B-84F46B33EC3D}"/>
              </a:ext>
            </a:extLst>
          </p:cNvPr>
          <p:cNvSpPr/>
          <p:nvPr/>
        </p:nvSpPr>
        <p:spPr>
          <a:xfrm flipV="1">
            <a:off x="5806329" y="3993031"/>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57110D64-1DAE-2E28-D8BD-16389CEB3A00}"/>
              </a:ext>
            </a:extLst>
          </p:cNvPr>
          <p:cNvSpPr/>
          <p:nvPr/>
        </p:nvSpPr>
        <p:spPr>
          <a:xfrm flipV="1">
            <a:off x="6269900" y="4420879"/>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7543C464-7E2A-8146-C4DD-8E03CA705266}"/>
              </a:ext>
            </a:extLst>
          </p:cNvPr>
          <p:cNvSpPr/>
          <p:nvPr/>
        </p:nvSpPr>
        <p:spPr>
          <a:xfrm flipV="1">
            <a:off x="3927545" y="3911815"/>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93D80DA1-F9AF-472A-28F6-D5030518D724}"/>
              </a:ext>
            </a:extLst>
          </p:cNvPr>
          <p:cNvSpPr/>
          <p:nvPr/>
        </p:nvSpPr>
        <p:spPr>
          <a:xfrm flipV="1">
            <a:off x="3051943" y="4016800"/>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34C0E113-1253-131C-C8C7-D2EDA633DD2D}"/>
              </a:ext>
            </a:extLst>
          </p:cNvPr>
          <p:cNvSpPr/>
          <p:nvPr/>
        </p:nvSpPr>
        <p:spPr>
          <a:xfrm flipV="1">
            <a:off x="4230920" y="4003295"/>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9340AD6A-2E1E-1B9C-12C3-D1F39BBB262F}"/>
              </a:ext>
            </a:extLst>
          </p:cNvPr>
          <p:cNvSpPr/>
          <p:nvPr/>
        </p:nvSpPr>
        <p:spPr>
          <a:xfrm flipV="1">
            <a:off x="4332303" y="3691462"/>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46957E7B-A97D-8D95-4C8F-C158BD950166}"/>
              </a:ext>
            </a:extLst>
          </p:cNvPr>
          <p:cNvSpPr/>
          <p:nvPr/>
        </p:nvSpPr>
        <p:spPr>
          <a:xfrm flipV="1">
            <a:off x="6291281" y="4183597"/>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C42508D7-BEA9-7E74-F12E-8EE705E05181}"/>
              </a:ext>
            </a:extLst>
          </p:cNvPr>
          <p:cNvSpPr/>
          <p:nvPr/>
        </p:nvSpPr>
        <p:spPr>
          <a:xfrm flipV="1">
            <a:off x="5910578" y="5023340"/>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DABA216B-F6BB-A4F6-7FBB-B28FEBEE2CAC}"/>
              </a:ext>
            </a:extLst>
          </p:cNvPr>
          <p:cNvSpPr/>
          <p:nvPr/>
        </p:nvSpPr>
        <p:spPr>
          <a:xfrm flipV="1">
            <a:off x="4149793" y="2956138"/>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0" name="Freeform: Shape 49">
            <a:extLst>
              <a:ext uri="{FF2B5EF4-FFF2-40B4-BE49-F238E27FC236}">
                <a16:creationId xmlns:a16="http://schemas.microsoft.com/office/drawing/2014/main" id="{46E7CCC6-2537-A1F1-73B5-A118C152461D}"/>
              </a:ext>
            </a:extLst>
          </p:cNvPr>
          <p:cNvSpPr/>
          <p:nvPr/>
        </p:nvSpPr>
        <p:spPr>
          <a:xfrm flipV="1">
            <a:off x="6763897" y="2739885"/>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E50061C7-3490-4719-9B65-2AEA726CE014}"/>
              </a:ext>
            </a:extLst>
          </p:cNvPr>
          <p:cNvSpPr/>
          <p:nvPr/>
        </p:nvSpPr>
        <p:spPr>
          <a:xfrm flipV="1">
            <a:off x="5149994" y="1737642"/>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52" name="Freeform: Shape 51">
            <a:extLst>
              <a:ext uri="{FF2B5EF4-FFF2-40B4-BE49-F238E27FC236}">
                <a16:creationId xmlns:a16="http://schemas.microsoft.com/office/drawing/2014/main" id="{B972BCCB-4563-F0B3-614B-1741AEC38C03}"/>
              </a:ext>
            </a:extLst>
          </p:cNvPr>
          <p:cNvSpPr/>
          <p:nvPr/>
        </p:nvSpPr>
        <p:spPr>
          <a:xfrm flipV="1">
            <a:off x="7551032" y="2450034"/>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D3E7BAB6-000C-C2D1-9AE1-3D601A7FEB0F}"/>
              </a:ext>
            </a:extLst>
          </p:cNvPr>
          <p:cNvSpPr/>
          <p:nvPr/>
        </p:nvSpPr>
        <p:spPr>
          <a:xfrm flipV="1">
            <a:off x="5091141" y="1193414"/>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783B5043-2004-549E-5E70-20152DFC6FCB}"/>
              </a:ext>
            </a:extLst>
          </p:cNvPr>
          <p:cNvSpPr/>
          <p:nvPr/>
        </p:nvSpPr>
        <p:spPr>
          <a:xfrm flipV="1">
            <a:off x="5935235" y="3244033"/>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1551D6B7-0ED3-5033-6317-A348D538E9D1}"/>
              </a:ext>
            </a:extLst>
          </p:cNvPr>
          <p:cNvSpPr/>
          <p:nvPr/>
        </p:nvSpPr>
        <p:spPr>
          <a:xfrm flipV="1">
            <a:off x="7426231" y="3209935"/>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6" name="Freeform: Shape 55">
            <a:extLst>
              <a:ext uri="{FF2B5EF4-FFF2-40B4-BE49-F238E27FC236}">
                <a16:creationId xmlns:a16="http://schemas.microsoft.com/office/drawing/2014/main" id="{1CBB8B45-7174-627C-1619-EAE204FFBAAE}"/>
              </a:ext>
            </a:extLst>
          </p:cNvPr>
          <p:cNvSpPr/>
          <p:nvPr/>
        </p:nvSpPr>
        <p:spPr>
          <a:xfrm flipV="1">
            <a:off x="4809661" y="1305392"/>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E5C4F2B2-D533-C1B5-F46F-00050F9A3F89}"/>
              </a:ext>
            </a:extLst>
          </p:cNvPr>
          <p:cNvSpPr/>
          <p:nvPr/>
        </p:nvSpPr>
        <p:spPr>
          <a:xfrm flipV="1">
            <a:off x="7162721" y="4232774"/>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9" name="Freeform: Shape 58">
            <a:extLst>
              <a:ext uri="{FF2B5EF4-FFF2-40B4-BE49-F238E27FC236}">
                <a16:creationId xmlns:a16="http://schemas.microsoft.com/office/drawing/2014/main" id="{3179DDC9-1AD9-1B8E-00B5-05FF64861BF4}"/>
              </a:ext>
            </a:extLst>
          </p:cNvPr>
          <p:cNvSpPr/>
          <p:nvPr/>
        </p:nvSpPr>
        <p:spPr>
          <a:xfrm flipV="1">
            <a:off x="6059894" y="2018233"/>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60" name="Freeform: Shape 59">
            <a:extLst>
              <a:ext uri="{FF2B5EF4-FFF2-40B4-BE49-F238E27FC236}">
                <a16:creationId xmlns:a16="http://schemas.microsoft.com/office/drawing/2014/main" id="{9E2964B0-DB28-8295-49DF-2D4493B09350}"/>
              </a:ext>
            </a:extLst>
          </p:cNvPr>
          <p:cNvSpPr/>
          <p:nvPr/>
        </p:nvSpPr>
        <p:spPr>
          <a:xfrm flipV="1">
            <a:off x="5217287" y="2207967"/>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61" name="TextBox 60">
            <a:extLst>
              <a:ext uri="{FF2B5EF4-FFF2-40B4-BE49-F238E27FC236}">
                <a16:creationId xmlns:a16="http://schemas.microsoft.com/office/drawing/2014/main" id="{99FF1F2A-C245-5E85-6A70-5CF7B81B64F5}"/>
              </a:ext>
            </a:extLst>
          </p:cNvPr>
          <p:cNvSpPr txBox="1"/>
          <p:nvPr/>
        </p:nvSpPr>
        <p:spPr>
          <a:xfrm>
            <a:off x="6192128" y="1342388"/>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Bas-Uele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47 %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62" name="TextBox 61">
            <a:extLst>
              <a:ext uri="{FF2B5EF4-FFF2-40B4-BE49-F238E27FC236}">
                <a16:creationId xmlns:a16="http://schemas.microsoft.com/office/drawing/2014/main" id="{7E14B6A2-52DA-3A2F-7D3C-0063D144ACE9}"/>
              </a:ext>
            </a:extLst>
          </p:cNvPr>
          <p:cNvSpPr txBox="1"/>
          <p:nvPr/>
        </p:nvSpPr>
        <p:spPr>
          <a:xfrm>
            <a:off x="4275909" y="5161440"/>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a:t>
            </a:r>
          </a:p>
          <a:p>
            <a:pPr algn="ctr"/>
            <a:r>
              <a:rPr lang="fr-FR" sz="1600" dirty="0">
                <a:latin typeface="Source Sans Pro SemiBold" panose="020B0603030403020204" pitchFamily="34" charset="0"/>
                <a:ea typeface="Source Sans Pro SemiBold" panose="020B0603030403020204" pitchFamily="34" charset="0"/>
              </a:rPr>
              <a:t>53 %</a:t>
            </a:r>
            <a:endParaRPr lang="fr-FR" sz="1600" noProof="0" dirty="0">
              <a:latin typeface="Source Sans Pro SemiBold" panose="020B0603030403020204" pitchFamily="34" charset="0"/>
              <a:ea typeface="Source Sans Pro SemiBold" panose="020B0603030403020204" pitchFamily="34" charset="0"/>
            </a:endParaRPr>
          </a:p>
        </p:txBody>
      </p:sp>
      <p:sp>
        <p:nvSpPr>
          <p:cNvPr id="63" name="TextBox 62">
            <a:extLst>
              <a:ext uri="{FF2B5EF4-FFF2-40B4-BE49-F238E27FC236}">
                <a16:creationId xmlns:a16="http://schemas.microsoft.com/office/drawing/2014/main" id="{EE31CEDE-B6BD-BE9A-EB23-16080AC51AAF}"/>
              </a:ext>
            </a:extLst>
          </p:cNvPr>
          <p:cNvSpPr txBox="1"/>
          <p:nvPr/>
        </p:nvSpPr>
        <p:spPr>
          <a:xfrm>
            <a:off x="4995385" y="5609502"/>
            <a:ext cx="1064509"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a:t>
            </a:r>
          </a:p>
          <a:p>
            <a:pPr algn="ctr"/>
            <a:r>
              <a:rPr lang="fr-FR" sz="1600" noProof="0" dirty="0">
                <a:latin typeface="Source Sans Pro SemiBold" panose="020B0603030403020204" pitchFamily="34" charset="0"/>
                <a:ea typeface="Source Sans Pro SemiBold" panose="020B0603030403020204" pitchFamily="34" charset="0"/>
              </a:rPr>
              <a:t>46 %</a:t>
            </a:r>
          </a:p>
        </p:txBody>
      </p:sp>
      <p:sp>
        <p:nvSpPr>
          <p:cNvPr id="1024" name="TextBox 1023">
            <a:extLst>
              <a:ext uri="{FF2B5EF4-FFF2-40B4-BE49-F238E27FC236}">
                <a16:creationId xmlns:a16="http://schemas.microsoft.com/office/drawing/2014/main" id="{A82A0283-BFD7-591D-039F-95E3743D4C35}"/>
              </a:ext>
            </a:extLst>
          </p:cNvPr>
          <p:cNvSpPr txBox="1"/>
          <p:nvPr/>
        </p:nvSpPr>
        <p:spPr>
          <a:xfrm>
            <a:off x="7902692" y="4090021"/>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40</a:t>
            </a:r>
            <a:r>
              <a:rPr lang="fr-FR" sz="1600" noProof="0" dirty="0">
                <a:latin typeface="Source Sans Pro SemiBold" panose="020B0603030403020204" pitchFamily="34" charset="0"/>
                <a:ea typeface="Source Sans Pro SemiBold" panose="020B0603030403020204" pitchFamily="34" charset="0"/>
              </a:rPr>
              <a:t> %</a:t>
            </a:r>
          </a:p>
        </p:txBody>
      </p:sp>
      <p:sp>
        <p:nvSpPr>
          <p:cNvPr id="1025" name="TextBox 1024">
            <a:extLst>
              <a:ext uri="{FF2B5EF4-FFF2-40B4-BE49-F238E27FC236}">
                <a16:creationId xmlns:a16="http://schemas.microsoft.com/office/drawing/2014/main" id="{E4927FBE-FF66-779B-4422-6DCED247384E}"/>
              </a:ext>
            </a:extLst>
          </p:cNvPr>
          <p:cNvSpPr txBox="1"/>
          <p:nvPr/>
        </p:nvSpPr>
        <p:spPr>
          <a:xfrm>
            <a:off x="6344622" y="4820210"/>
            <a:ext cx="1267646" cy="830997"/>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a:t>
            </a:r>
            <a:r>
              <a:rPr lang="fr-FR" sz="1600" noProof="0" dirty="0" err="1">
                <a:solidFill>
                  <a:schemeClr val="bg1"/>
                </a:solidFill>
                <a:latin typeface="Source Sans Pro SemiBold" panose="020B0603030403020204" pitchFamily="34" charset="0"/>
                <a:ea typeface="Source Sans Pro SemiBold" panose="020B0603030403020204" pitchFamily="34" charset="0"/>
              </a:rPr>
              <a:t>Lomami</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46 %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26" name="TextBox 1025">
            <a:extLst>
              <a:ext uri="{FF2B5EF4-FFF2-40B4-BE49-F238E27FC236}">
                <a16:creationId xmlns:a16="http://schemas.microsoft.com/office/drawing/2014/main" id="{B061BE0F-25D5-2548-CAFE-99230A4BF310}"/>
              </a:ext>
            </a:extLst>
          </p:cNvPr>
          <p:cNvSpPr txBox="1"/>
          <p:nvPr/>
        </p:nvSpPr>
        <p:spPr>
          <a:xfrm>
            <a:off x="5837615" y="6147476"/>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a:t>
            </a:r>
          </a:p>
          <a:p>
            <a:pPr algn="ctr"/>
            <a:r>
              <a:rPr lang="fr-FR" sz="1600" dirty="0">
                <a:latin typeface="Source Sans Pro SemiBold" panose="020B0603030403020204" pitchFamily="34" charset="0"/>
                <a:ea typeface="Source Sans Pro SemiBold" panose="020B0603030403020204" pitchFamily="34" charset="0"/>
              </a:rPr>
              <a:t>51</a:t>
            </a:r>
            <a:r>
              <a:rPr lang="fr-FR" sz="1600" noProof="0" dirty="0">
                <a:latin typeface="Source Sans Pro SemiBold" panose="020B0603030403020204" pitchFamily="34" charset="0"/>
                <a:ea typeface="Source Sans Pro SemiBold" panose="020B0603030403020204" pitchFamily="34" charset="0"/>
              </a:rPr>
              <a:t> %</a:t>
            </a:r>
          </a:p>
        </p:txBody>
      </p:sp>
      <p:sp>
        <p:nvSpPr>
          <p:cNvPr id="1027" name="TextBox 1026">
            <a:extLst>
              <a:ext uri="{FF2B5EF4-FFF2-40B4-BE49-F238E27FC236}">
                <a16:creationId xmlns:a16="http://schemas.microsoft.com/office/drawing/2014/main" id="{FF9149B1-AEEB-2A9E-128B-869B264EE7E2}"/>
              </a:ext>
            </a:extLst>
          </p:cNvPr>
          <p:cNvSpPr txBox="1"/>
          <p:nvPr/>
        </p:nvSpPr>
        <p:spPr>
          <a:xfrm>
            <a:off x="8061322" y="3670687"/>
            <a:ext cx="98172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a:t>
            </a:r>
          </a:p>
          <a:p>
            <a:pPr algn="ctr"/>
            <a:r>
              <a:rPr lang="fr-FR" sz="1600" dirty="0">
                <a:latin typeface="Source Sans Pro SemiBold" panose="020B0603030403020204" pitchFamily="34" charset="0"/>
                <a:ea typeface="Source Sans Pro SemiBold" panose="020B0603030403020204" pitchFamily="34" charset="0"/>
              </a:rPr>
              <a:t>48 %</a:t>
            </a:r>
            <a:endParaRPr lang="fr-FR" sz="1600" noProof="0" dirty="0">
              <a:latin typeface="Source Sans Pro SemiBold" panose="020B0603030403020204" pitchFamily="34" charset="0"/>
              <a:ea typeface="Source Sans Pro SemiBold" panose="020B0603030403020204" pitchFamily="34" charset="0"/>
            </a:endParaRPr>
          </a:p>
        </p:txBody>
      </p:sp>
      <p:sp>
        <p:nvSpPr>
          <p:cNvPr id="1028" name="TextBox 1027">
            <a:extLst>
              <a:ext uri="{FF2B5EF4-FFF2-40B4-BE49-F238E27FC236}">
                <a16:creationId xmlns:a16="http://schemas.microsoft.com/office/drawing/2014/main" id="{980431D1-6A4E-7FD4-199D-4679E39C85FC}"/>
              </a:ext>
            </a:extLst>
          </p:cNvPr>
          <p:cNvSpPr txBox="1"/>
          <p:nvPr/>
        </p:nvSpPr>
        <p:spPr>
          <a:xfrm>
            <a:off x="6995333" y="4512776"/>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Tanganyika</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46 </a:t>
            </a:r>
            <a:r>
              <a:rPr lang="fr-FR" sz="1600" noProof="0" dirty="0">
                <a:solidFill>
                  <a:schemeClr val="bg1"/>
                </a:solidFill>
                <a:latin typeface="Source Sans Pro SemiBold" panose="020B0603030403020204" pitchFamily="34" charset="0"/>
                <a:ea typeface="Source Sans Pro SemiBold" panose="020B0603030403020204" pitchFamily="34" charset="0"/>
              </a:rPr>
              <a:t>%</a:t>
            </a:r>
          </a:p>
        </p:txBody>
      </p:sp>
      <p:sp>
        <p:nvSpPr>
          <p:cNvPr id="1029" name="TextBox 1028">
            <a:extLst>
              <a:ext uri="{FF2B5EF4-FFF2-40B4-BE49-F238E27FC236}">
                <a16:creationId xmlns:a16="http://schemas.microsoft.com/office/drawing/2014/main" id="{6A71C31D-128A-E52E-117C-540BA917C951}"/>
              </a:ext>
            </a:extLst>
          </p:cNvPr>
          <p:cNvSpPr txBox="1"/>
          <p:nvPr/>
        </p:nvSpPr>
        <p:spPr>
          <a:xfrm>
            <a:off x="7794951" y="5612180"/>
            <a:ext cx="1125995"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a:t>
            </a:r>
          </a:p>
          <a:p>
            <a:pPr algn="ctr"/>
            <a:r>
              <a:rPr lang="fr-FR" sz="1600" dirty="0">
                <a:latin typeface="Source Sans Pro SemiBold" panose="020B0603030403020204" pitchFamily="34" charset="0"/>
                <a:ea typeface="Source Sans Pro SemiBold" panose="020B0603030403020204" pitchFamily="34" charset="0"/>
              </a:rPr>
              <a:t>4</a:t>
            </a:r>
            <a:r>
              <a:rPr lang="fr-FR" sz="1600" noProof="0" dirty="0">
                <a:latin typeface="Source Sans Pro SemiBold" panose="020B0603030403020204" pitchFamily="34" charset="0"/>
                <a:ea typeface="Source Sans Pro SemiBold" panose="020B0603030403020204" pitchFamily="34" charset="0"/>
              </a:rPr>
              <a:t>4 %</a:t>
            </a:r>
          </a:p>
        </p:txBody>
      </p:sp>
      <p:sp>
        <p:nvSpPr>
          <p:cNvPr id="1030" name="TextBox 1029">
            <a:extLst>
              <a:ext uri="{FF2B5EF4-FFF2-40B4-BE49-F238E27FC236}">
                <a16:creationId xmlns:a16="http://schemas.microsoft.com/office/drawing/2014/main" id="{DEFFE76B-346D-7944-019F-14E8483F9AED}"/>
              </a:ext>
            </a:extLst>
          </p:cNvPr>
          <p:cNvSpPr txBox="1"/>
          <p:nvPr/>
        </p:nvSpPr>
        <p:spPr>
          <a:xfrm>
            <a:off x="8178562" y="2411149"/>
            <a:ext cx="1013657"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a:t>
            </a:r>
          </a:p>
          <a:p>
            <a:pPr algn="ctr"/>
            <a:r>
              <a:rPr lang="fr-FR" sz="1600" dirty="0">
                <a:latin typeface="Source Sans Pro SemiBold" panose="020B0603030403020204" pitchFamily="34" charset="0"/>
                <a:ea typeface="Source Sans Pro SemiBold" panose="020B0603030403020204" pitchFamily="34" charset="0"/>
              </a:rPr>
              <a:t>56</a:t>
            </a:r>
            <a:r>
              <a:rPr lang="fr-FR" sz="1600" noProof="0" dirty="0">
                <a:latin typeface="Source Sans Pro SemiBold" panose="020B0603030403020204" pitchFamily="34" charset="0"/>
                <a:ea typeface="Source Sans Pro SemiBold" panose="020B0603030403020204" pitchFamily="34" charset="0"/>
              </a:rPr>
              <a:t> %</a:t>
            </a:r>
          </a:p>
        </p:txBody>
      </p:sp>
      <p:cxnSp>
        <p:nvCxnSpPr>
          <p:cNvPr id="1031" name="Straight Connector 1030">
            <a:extLst>
              <a:ext uri="{FF2B5EF4-FFF2-40B4-BE49-F238E27FC236}">
                <a16:creationId xmlns:a16="http://schemas.microsoft.com/office/drawing/2014/main" id="{7E8042F6-C84D-E1B9-306C-0592092654C9}"/>
              </a:ext>
            </a:extLst>
          </p:cNvPr>
          <p:cNvCxnSpPr>
            <a:cxnSpLocks/>
          </p:cNvCxnSpPr>
          <p:nvPr/>
        </p:nvCxnSpPr>
        <p:spPr>
          <a:xfrm flipH="1">
            <a:off x="5558673" y="4575482"/>
            <a:ext cx="886230" cy="1071335"/>
          </a:xfrm>
          <a:prstGeom prst="line">
            <a:avLst/>
          </a:prstGeom>
        </p:spPr>
        <p:style>
          <a:lnRef idx="1">
            <a:schemeClr val="dk1"/>
          </a:lnRef>
          <a:fillRef idx="0">
            <a:schemeClr val="dk1"/>
          </a:fillRef>
          <a:effectRef idx="0">
            <a:schemeClr val="dk1"/>
          </a:effectRef>
          <a:fontRef idx="minor">
            <a:schemeClr val="tx1"/>
          </a:fontRef>
        </p:style>
      </p:cxnSp>
      <p:sp>
        <p:nvSpPr>
          <p:cNvPr id="1032" name="TextBox 1031">
            <a:extLst>
              <a:ext uri="{FF2B5EF4-FFF2-40B4-BE49-F238E27FC236}">
                <a16:creationId xmlns:a16="http://schemas.microsoft.com/office/drawing/2014/main" id="{936BE074-E9D0-834D-6486-CA0CD0965E7C}"/>
              </a:ext>
            </a:extLst>
          </p:cNvPr>
          <p:cNvSpPr txBox="1"/>
          <p:nvPr/>
        </p:nvSpPr>
        <p:spPr>
          <a:xfrm>
            <a:off x="4205720" y="3256564"/>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Mai-</a:t>
            </a:r>
            <a:r>
              <a:rPr lang="fr-FR" sz="1600" noProof="0" dirty="0" err="1">
                <a:solidFill>
                  <a:schemeClr val="bg1"/>
                </a:solidFill>
                <a:latin typeface="Source Sans Pro SemiBold" panose="020B0603030403020204" pitchFamily="34" charset="0"/>
                <a:ea typeface="Source Sans Pro SemiBold" panose="020B0603030403020204" pitchFamily="34" charset="0"/>
              </a:rPr>
              <a:t>Ndombe</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39</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33" name="TextBox 1032">
            <a:extLst>
              <a:ext uri="{FF2B5EF4-FFF2-40B4-BE49-F238E27FC236}">
                <a16:creationId xmlns:a16="http://schemas.microsoft.com/office/drawing/2014/main" id="{0644406F-B539-15D9-692E-704C4D053130}"/>
              </a:ext>
            </a:extLst>
          </p:cNvPr>
          <p:cNvSpPr txBox="1"/>
          <p:nvPr/>
        </p:nvSpPr>
        <p:spPr>
          <a:xfrm>
            <a:off x="2488195" y="3548952"/>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a:t>
            </a:r>
          </a:p>
          <a:p>
            <a:pPr algn="ctr"/>
            <a:r>
              <a:rPr lang="fr-FR" sz="1600" dirty="0">
                <a:latin typeface="Source Sans Pro SemiBold" panose="020B0603030403020204" pitchFamily="34" charset="0"/>
                <a:ea typeface="Source Sans Pro SemiBold" panose="020B0603030403020204" pitchFamily="34" charset="0"/>
              </a:rPr>
              <a:t>14</a:t>
            </a:r>
            <a:r>
              <a:rPr lang="fr-FR" sz="1600" noProof="0" dirty="0">
                <a:latin typeface="Source Sans Pro SemiBold" panose="020B0603030403020204" pitchFamily="34" charset="0"/>
                <a:ea typeface="Source Sans Pro SemiBold" panose="020B0603030403020204" pitchFamily="34" charset="0"/>
              </a:rPr>
              <a:t> %</a:t>
            </a:r>
          </a:p>
        </p:txBody>
      </p:sp>
      <p:sp>
        <p:nvSpPr>
          <p:cNvPr id="1034" name="TextBox 1033">
            <a:extLst>
              <a:ext uri="{FF2B5EF4-FFF2-40B4-BE49-F238E27FC236}">
                <a16:creationId xmlns:a16="http://schemas.microsoft.com/office/drawing/2014/main" id="{25F3BAE1-4A90-C621-40E7-FA1B9FDAB30D}"/>
              </a:ext>
            </a:extLst>
          </p:cNvPr>
          <p:cNvSpPr txBox="1"/>
          <p:nvPr/>
        </p:nvSpPr>
        <p:spPr>
          <a:xfrm>
            <a:off x="2631371" y="4532783"/>
            <a:ext cx="1714293"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Kongo-Central</a:t>
            </a:r>
          </a:p>
          <a:p>
            <a:pPr algn="ctr"/>
            <a:r>
              <a:rPr lang="fr-FR" sz="1600" dirty="0">
                <a:latin typeface="Source Sans Pro SemiBold" panose="020B0603030403020204" pitchFamily="34" charset="0"/>
                <a:ea typeface="Source Sans Pro SemiBold" panose="020B0603030403020204" pitchFamily="34" charset="0"/>
              </a:rPr>
              <a:t>46</a:t>
            </a:r>
            <a:r>
              <a:rPr lang="fr-FR" sz="1600" noProof="0" dirty="0">
                <a:latin typeface="Source Sans Pro SemiBold" panose="020B0603030403020204" pitchFamily="34" charset="0"/>
                <a:ea typeface="Source Sans Pro SemiBold" panose="020B0603030403020204" pitchFamily="34" charset="0"/>
              </a:rPr>
              <a:t> %</a:t>
            </a:r>
          </a:p>
        </p:txBody>
      </p:sp>
      <p:sp>
        <p:nvSpPr>
          <p:cNvPr id="1035" name="TextBox 1034">
            <a:extLst>
              <a:ext uri="{FF2B5EF4-FFF2-40B4-BE49-F238E27FC236}">
                <a16:creationId xmlns:a16="http://schemas.microsoft.com/office/drawing/2014/main" id="{0EA1E68E-935C-F5E0-74D8-4AD0189C9A35}"/>
              </a:ext>
            </a:extLst>
          </p:cNvPr>
          <p:cNvSpPr txBox="1"/>
          <p:nvPr/>
        </p:nvSpPr>
        <p:spPr>
          <a:xfrm>
            <a:off x="4286871" y="3925157"/>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Kwilu</a:t>
            </a: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46 %</a:t>
            </a:r>
          </a:p>
        </p:txBody>
      </p:sp>
      <p:sp>
        <p:nvSpPr>
          <p:cNvPr id="1036" name="TextBox 1035">
            <a:extLst>
              <a:ext uri="{FF2B5EF4-FFF2-40B4-BE49-F238E27FC236}">
                <a16:creationId xmlns:a16="http://schemas.microsoft.com/office/drawing/2014/main" id="{D645F945-D833-D6A3-EF8E-72F2DCA32888}"/>
              </a:ext>
            </a:extLst>
          </p:cNvPr>
          <p:cNvSpPr txBox="1"/>
          <p:nvPr/>
        </p:nvSpPr>
        <p:spPr>
          <a:xfrm>
            <a:off x="4095507" y="4547927"/>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Kwango</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60 %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37" name="TextBox 1036">
            <a:extLst>
              <a:ext uri="{FF2B5EF4-FFF2-40B4-BE49-F238E27FC236}">
                <a16:creationId xmlns:a16="http://schemas.microsoft.com/office/drawing/2014/main" id="{A1CF5B0F-1403-9976-56A3-3FADDE97CA4E}"/>
              </a:ext>
            </a:extLst>
          </p:cNvPr>
          <p:cNvSpPr txBox="1"/>
          <p:nvPr/>
        </p:nvSpPr>
        <p:spPr>
          <a:xfrm>
            <a:off x="4936923" y="3993031"/>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Kasaï</a:t>
            </a: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42 %</a:t>
            </a:r>
          </a:p>
        </p:txBody>
      </p:sp>
      <p:cxnSp>
        <p:nvCxnSpPr>
          <p:cNvPr id="1038" name="Straight Connector 1037">
            <a:extLst>
              <a:ext uri="{FF2B5EF4-FFF2-40B4-BE49-F238E27FC236}">
                <a16:creationId xmlns:a16="http://schemas.microsoft.com/office/drawing/2014/main" id="{7B78A5AA-D531-E01E-6CF7-6D13B0DB6029}"/>
              </a:ext>
            </a:extLst>
          </p:cNvPr>
          <p:cNvCxnSpPr>
            <a:cxnSpLocks/>
          </p:cNvCxnSpPr>
          <p:nvPr/>
        </p:nvCxnSpPr>
        <p:spPr>
          <a:xfrm flipH="1" flipV="1">
            <a:off x="3650133" y="3836276"/>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1039" name="TextBox 1038">
            <a:extLst>
              <a:ext uri="{FF2B5EF4-FFF2-40B4-BE49-F238E27FC236}">
                <a16:creationId xmlns:a16="http://schemas.microsoft.com/office/drawing/2014/main" id="{8561378D-A80C-C004-8A53-057AE0E7CA19}"/>
              </a:ext>
            </a:extLst>
          </p:cNvPr>
          <p:cNvSpPr txBox="1"/>
          <p:nvPr/>
        </p:nvSpPr>
        <p:spPr>
          <a:xfrm>
            <a:off x="3573016" y="2307286"/>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a:t>
            </a:r>
          </a:p>
          <a:p>
            <a:pPr algn="ctr"/>
            <a:r>
              <a:rPr lang="fr-FR" sz="1600" dirty="0">
                <a:latin typeface="Source Sans Pro SemiBold" panose="020B0603030403020204" pitchFamily="34" charset="0"/>
                <a:ea typeface="Source Sans Pro SemiBold" panose="020B0603030403020204" pitchFamily="34" charset="0"/>
              </a:rPr>
              <a:t>35 %</a:t>
            </a:r>
            <a:endParaRPr lang="fr-FR" sz="1600" noProof="0" dirty="0">
              <a:latin typeface="Source Sans Pro SemiBold" panose="020B0603030403020204" pitchFamily="34" charset="0"/>
              <a:ea typeface="Source Sans Pro SemiBold" panose="020B0603030403020204" pitchFamily="34" charset="0"/>
            </a:endParaRPr>
          </a:p>
        </p:txBody>
      </p:sp>
      <p:sp>
        <p:nvSpPr>
          <p:cNvPr id="1040" name="TextBox 1039">
            <a:extLst>
              <a:ext uri="{FF2B5EF4-FFF2-40B4-BE49-F238E27FC236}">
                <a16:creationId xmlns:a16="http://schemas.microsoft.com/office/drawing/2014/main" id="{699DE2F6-9D06-47DC-B574-AB7C1F0A6344}"/>
              </a:ext>
            </a:extLst>
          </p:cNvPr>
          <p:cNvSpPr txBox="1"/>
          <p:nvPr/>
        </p:nvSpPr>
        <p:spPr>
          <a:xfrm>
            <a:off x="5104739" y="2727106"/>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Tshuapa</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44 %</a:t>
            </a:r>
          </a:p>
        </p:txBody>
      </p:sp>
      <p:sp>
        <p:nvSpPr>
          <p:cNvPr id="1041" name="TextBox 1040">
            <a:extLst>
              <a:ext uri="{FF2B5EF4-FFF2-40B4-BE49-F238E27FC236}">
                <a16:creationId xmlns:a16="http://schemas.microsoft.com/office/drawing/2014/main" id="{8C35123C-D670-C378-ECC8-6605506A1A72}"/>
              </a:ext>
            </a:extLst>
          </p:cNvPr>
          <p:cNvSpPr txBox="1"/>
          <p:nvPr/>
        </p:nvSpPr>
        <p:spPr>
          <a:xfrm>
            <a:off x="6183341" y="2269373"/>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Tshopo</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45 %</a:t>
            </a:r>
          </a:p>
        </p:txBody>
      </p:sp>
      <p:sp>
        <p:nvSpPr>
          <p:cNvPr id="1042" name="TextBox 1041">
            <a:extLst>
              <a:ext uri="{FF2B5EF4-FFF2-40B4-BE49-F238E27FC236}">
                <a16:creationId xmlns:a16="http://schemas.microsoft.com/office/drawing/2014/main" id="{9A074A98-D034-F420-E302-9838E7F69881}"/>
              </a:ext>
            </a:extLst>
          </p:cNvPr>
          <p:cNvSpPr txBox="1"/>
          <p:nvPr/>
        </p:nvSpPr>
        <p:spPr>
          <a:xfrm>
            <a:off x="8090052" y="3170898"/>
            <a:ext cx="99867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a:t>
            </a:r>
          </a:p>
          <a:p>
            <a:pPr algn="ctr"/>
            <a:r>
              <a:rPr lang="fr-FR" sz="1600" dirty="0">
                <a:latin typeface="Source Sans Pro SemiBold" panose="020B0603030403020204" pitchFamily="34" charset="0"/>
                <a:ea typeface="Source Sans Pro SemiBold" panose="020B0603030403020204" pitchFamily="34" charset="0"/>
              </a:rPr>
              <a:t>57</a:t>
            </a:r>
            <a:r>
              <a:rPr lang="fr-FR" sz="1600" noProof="0" dirty="0">
                <a:latin typeface="Source Sans Pro SemiBold" panose="020B0603030403020204" pitchFamily="34" charset="0"/>
                <a:ea typeface="Source Sans Pro SemiBold" panose="020B0603030403020204" pitchFamily="34" charset="0"/>
              </a:rPr>
              <a:t> %</a:t>
            </a:r>
          </a:p>
        </p:txBody>
      </p:sp>
      <p:sp>
        <p:nvSpPr>
          <p:cNvPr id="1043" name="TextBox 1042">
            <a:extLst>
              <a:ext uri="{FF2B5EF4-FFF2-40B4-BE49-F238E27FC236}">
                <a16:creationId xmlns:a16="http://schemas.microsoft.com/office/drawing/2014/main" id="{A22E50A1-07A9-0F1F-F450-A18BC170272E}"/>
              </a:ext>
            </a:extLst>
          </p:cNvPr>
          <p:cNvSpPr txBox="1"/>
          <p:nvPr/>
        </p:nvSpPr>
        <p:spPr>
          <a:xfrm>
            <a:off x="5691798" y="3535967"/>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Sankuru</a:t>
            </a: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43 %</a:t>
            </a:r>
          </a:p>
        </p:txBody>
      </p:sp>
      <p:sp>
        <p:nvSpPr>
          <p:cNvPr id="1044" name="TextBox 1043">
            <a:extLst>
              <a:ext uri="{FF2B5EF4-FFF2-40B4-BE49-F238E27FC236}">
                <a16:creationId xmlns:a16="http://schemas.microsoft.com/office/drawing/2014/main" id="{A10F35A8-8C17-BC26-AFC1-CEAB374B93D1}"/>
              </a:ext>
            </a:extLst>
          </p:cNvPr>
          <p:cNvSpPr txBox="1"/>
          <p:nvPr/>
        </p:nvSpPr>
        <p:spPr>
          <a:xfrm>
            <a:off x="7282068" y="1462182"/>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35 %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45" name="TextBox 1044">
            <a:extLst>
              <a:ext uri="{FF2B5EF4-FFF2-40B4-BE49-F238E27FC236}">
                <a16:creationId xmlns:a16="http://schemas.microsoft.com/office/drawing/2014/main" id="{DCF7B007-24DF-6B98-DCFB-89B1B00E3402}"/>
              </a:ext>
            </a:extLst>
          </p:cNvPr>
          <p:cNvSpPr txBox="1"/>
          <p:nvPr/>
        </p:nvSpPr>
        <p:spPr>
          <a:xfrm>
            <a:off x="3887105" y="916692"/>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noProof="0" dirty="0">
                <a:latin typeface="Source Sans Pro SemiBold" panose="020B0603030403020204" pitchFamily="34" charset="0"/>
                <a:ea typeface="Source Sans Pro SemiBold" panose="020B0603030403020204" pitchFamily="34" charset="0"/>
              </a:rPr>
              <a:t>43 %</a:t>
            </a:r>
          </a:p>
        </p:txBody>
      </p:sp>
      <p:sp>
        <p:nvSpPr>
          <p:cNvPr id="1047" name="TextBox 1046">
            <a:extLst>
              <a:ext uri="{FF2B5EF4-FFF2-40B4-BE49-F238E27FC236}">
                <a16:creationId xmlns:a16="http://schemas.microsoft.com/office/drawing/2014/main" id="{ED29B35B-2C7C-5B6C-942B-DF90C5BD16D4}"/>
              </a:ext>
            </a:extLst>
          </p:cNvPr>
          <p:cNvSpPr txBox="1"/>
          <p:nvPr/>
        </p:nvSpPr>
        <p:spPr>
          <a:xfrm>
            <a:off x="5121549" y="916124"/>
            <a:ext cx="133762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a:t>
            </a:r>
          </a:p>
          <a:p>
            <a:pPr algn="ctr"/>
            <a:r>
              <a:rPr lang="fr-FR" sz="1600" dirty="0">
                <a:latin typeface="Source Sans Pro SemiBold" panose="020B0603030403020204" pitchFamily="34" charset="0"/>
                <a:ea typeface="Source Sans Pro SemiBold" panose="020B0603030403020204" pitchFamily="34" charset="0"/>
              </a:rPr>
              <a:t>50</a:t>
            </a:r>
            <a:r>
              <a:rPr lang="fr-FR" sz="1600" noProof="0" dirty="0">
                <a:latin typeface="Source Sans Pro SemiBold" panose="020B0603030403020204" pitchFamily="34" charset="0"/>
                <a:ea typeface="Source Sans Pro SemiBold" panose="020B0603030403020204" pitchFamily="34" charset="0"/>
              </a:rPr>
              <a:t> %</a:t>
            </a:r>
          </a:p>
        </p:txBody>
      </p:sp>
      <p:sp>
        <p:nvSpPr>
          <p:cNvPr id="1048" name="TextBox 1047">
            <a:extLst>
              <a:ext uri="{FF2B5EF4-FFF2-40B4-BE49-F238E27FC236}">
                <a16:creationId xmlns:a16="http://schemas.microsoft.com/office/drawing/2014/main" id="{9769CA08-A7B4-3CB4-443C-BDA547956E72}"/>
              </a:ext>
            </a:extLst>
          </p:cNvPr>
          <p:cNvSpPr txBox="1"/>
          <p:nvPr/>
        </p:nvSpPr>
        <p:spPr>
          <a:xfrm>
            <a:off x="3756205" y="1497648"/>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a:t>
            </a:r>
          </a:p>
          <a:p>
            <a:pPr algn="ctr"/>
            <a:r>
              <a:rPr lang="fr-FR" sz="1600" noProof="0" dirty="0">
                <a:latin typeface="Source Sans Pro SemiBold" panose="020B0603030403020204" pitchFamily="34" charset="0"/>
                <a:ea typeface="Source Sans Pro SemiBold" panose="020B0603030403020204" pitchFamily="34" charset="0"/>
              </a:rPr>
              <a:t>54 %</a:t>
            </a:r>
          </a:p>
        </p:txBody>
      </p:sp>
      <p:sp>
        <p:nvSpPr>
          <p:cNvPr id="1049" name="TextBox 1048">
            <a:extLst>
              <a:ext uri="{FF2B5EF4-FFF2-40B4-BE49-F238E27FC236}">
                <a16:creationId xmlns:a16="http://schemas.microsoft.com/office/drawing/2014/main" id="{CFEDB99F-D35A-DF8E-56D8-381D6EB91BBD}"/>
              </a:ext>
            </a:extLst>
          </p:cNvPr>
          <p:cNvSpPr txBox="1"/>
          <p:nvPr/>
        </p:nvSpPr>
        <p:spPr>
          <a:xfrm>
            <a:off x="7576478" y="2014530"/>
            <a:ext cx="1003571"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Ituri</a:t>
            </a: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51 %</a:t>
            </a:r>
          </a:p>
        </p:txBody>
      </p:sp>
      <p:cxnSp>
        <p:nvCxnSpPr>
          <p:cNvPr id="1050" name="Straight Connector 1049">
            <a:extLst>
              <a:ext uri="{FF2B5EF4-FFF2-40B4-BE49-F238E27FC236}">
                <a16:creationId xmlns:a16="http://schemas.microsoft.com/office/drawing/2014/main" id="{1CAC8C77-2758-2B0D-48A8-EF1D765441CE}"/>
              </a:ext>
            </a:extLst>
          </p:cNvPr>
          <p:cNvCxnSpPr>
            <a:cxnSpLocks/>
          </p:cNvCxnSpPr>
          <p:nvPr/>
        </p:nvCxnSpPr>
        <p:spPr>
          <a:xfrm flipH="1">
            <a:off x="5166358" y="4666169"/>
            <a:ext cx="958055" cy="754374"/>
          </a:xfrm>
          <a:prstGeom prst="line">
            <a:avLst/>
          </a:prstGeom>
        </p:spPr>
        <p:style>
          <a:lnRef idx="1">
            <a:schemeClr val="dk1"/>
          </a:lnRef>
          <a:fillRef idx="0">
            <a:schemeClr val="dk1"/>
          </a:fillRef>
          <a:effectRef idx="0">
            <a:schemeClr val="dk1"/>
          </a:effectRef>
          <a:fontRef idx="minor">
            <a:schemeClr val="tx1"/>
          </a:fontRef>
        </p:style>
      </p:cxnSp>
      <p:pic>
        <p:nvPicPr>
          <p:cNvPr id="64" name="Picture 63" descr="A picture containing text&#10;&#10;Description automatically generated">
            <a:extLst>
              <a:ext uri="{FF2B5EF4-FFF2-40B4-BE49-F238E27FC236}">
                <a16:creationId xmlns:a16="http://schemas.microsoft.com/office/drawing/2014/main" id="{6091E7DF-5D81-49B9-A666-F1325A3176D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17800" y="150312"/>
            <a:ext cx="1386332" cy="674632"/>
          </a:xfrm>
          <a:prstGeom prst="rect">
            <a:avLst/>
          </a:prstGeom>
        </p:spPr>
      </p:pic>
      <p:sp>
        <p:nvSpPr>
          <p:cNvPr id="65" name="Content Placeholder 2">
            <a:extLst>
              <a:ext uri="{FF2B5EF4-FFF2-40B4-BE49-F238E27FC236}">
                <a16:creationId xmlns:a16="http://schemas.microsoft.com/office/drawing/2014/main" id="{EFE7021F-E722-4CC2-AFFD-66F2419B5A93}"/>
              </a:ext>
            </a:extLst>
          </p:cNvPr>
          <p:cNvSpPr txBox="1">
            <a:spLocks/>
          </p:cNvSpPr>
          <p:nvPr/>
        </p:nvSpPr>
        <p:spPr>
          <a:xfrm>
            <a:off x="7279926" y="767633"/>
            <a:ext cx="1939020"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A3E3"/>
                </a:solidFill>
              </a:rPr>
              <a:t>Indicateur</a:t>
            </a:r>
            <a:r>
              <a:rPr lang="en-US" b="1" i="0" dirty="0">
                <a:solidFill>
                  <a:srgbClr val="00A3E3"/>
                </a:solidFill>
              </a:rPr>
              <a:t> 2.2.1</a:t>
            </a:r>
          </a:p>
        </p:txBody>
      </p:sp>
      <p:cxnSp>
        <p:nvCxnSpPr>
          <p:cNvPr id="2" name="Straight Connector 1">
            <a:extLst>
              <a:ext uri="{FF2B5EF4-FFF2-40B4-BE49-F238E27FC236}">
                <a16:creationId xmlns:a16="http://schemas.microsoft.com/office/drawing/2014/main" id="{6B06DC94-717E-A8F3-175A-B75CA5AEF0A5}"/>
              </a:ext>
            </a:extLst>
          </p:cNvPr>
          <p:cNvCxnSpPr>
            <a:cxnSpLocks/>
          </p:cNvCxnSpPr>
          <p:nvPr/>
        </p:nvCxnSpPr>
        <p:spPr>
          <a:xfrm flipH="1" flipV="1">
            <a:off x="4921589" y="1237652"/>
            <a:ext cx="880740" cy="858526"/>
          </a:xfrm>
          <a:prstGeom prst="line">
            <a:avLst/>
          </a:prstGeom>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DBE0F624-235E-0A76-C977-ABF3B2EA75B9}"/>
              </a:ext>
            </a:extLst>
          </p:cNvPr>
          <p:cNvCxnSpPr>
            <a:cxnSpLocks/>
          </p:cNvCxnSpPr>
          <p:nvPr/>
        </p:nvCxnSpPr>
        <p:spPr>
          <a:xfrm flipH="1">
            <a:off x="7210015" y="3450600"/>
            <a:ext cx="1000951" cy="138930"/>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B68F3141-62EB-A615-0B5D-D84AE3DB4036}"/>
              </a:ext>
            </a:extLst>
          </p:cNvPr>
          <p:cNvCxnSpPr>
            <a:cxnSpLocks/>
          </p:cNvCxnSpPr>
          <p:nvPr/>
        </p:nvCxnSpPr>
        <p:spPr>
          <a:xfrm flipH="1">
            <a:off x="6928449" y="4274694"/>
            <a:ext cx="1349440" cy="159299"/>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40357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355107" y="1051458"/>
            <a:ext cx="3060765" cy="1423649"/>
          </a:xfrm>
        </p:spPr>
        <p:txBody>
          <a:bodyPr>
            <a:normAutofit/>
          </a:bodyPr>
          <a:lstStyle/>
          <a:p>
            <a:pPr algn="l"/>
            <a:r>
              <a:rPr lang="fr-FR" noProof="0" dirty="0"/>
              <a:t>Pourcentage d’enfants de moins de 5 ans présentant de l’émaciation</a:t>
            </a:r>
          </a:p>
        </p:txBody>
      </p:sp>
      <p:sp>
        <p:nvSpPr>
          <p:cNvPr id="8" name="AutoShape 3">
            <a:extLst>
              <a:ext uri="{FF2B5EF4-FFF2-40B4-BE49-F238E27FC236}">
                <a16:creationId xmlns:a16="http://schemas.microsoft.com/office/drawing/2014/main" id="{1A5D5D1F-6AE8-32C3-0DF9-D2F8A96FD892}"/>
              </a:ext>
            </a:extLst>
          </p:cNvPr>
          <p:cNvSpPr>
            <a:spLocks noChangeAspect="1" noChangeArrowheads="1" noTextEdit="1"/>
          </p:cNvSpPr>
          <p:nvPr/>
        </p:nvSpPr>
        <p:spPr bwMode="auto">
          <a:xfrm>
            <a:off x="1839913" y="989013"/>
            <a:ext cx="5886450" cy="588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Title 1">
            <a:extLst>
              <a:ext uri="{FF2B5EF4-FFF2-40B4-BE49-F238E27FC236}">
                <a16:creationId xmlns:a16="http://schemas.microsoft.com/office/drawing/2014/main" id="{DB0E9556-57C4-FB9F-F4ED-4A86F430775C}"/>
              </a:ext>
            </a:extLst>
          </p:cNvPr>
          <p:cNvSpPr txBox="1">
            <a:spLocks/>
          </p:cNvSpPr>
          <p:nvPr/>
        </p:nvSpPr>
        <p:spPr>
          <a:xfrm>
            <a:off x="298555" y="-4901"/>
            <a:ext cx="7160027" cy="1179486"/>
          </a:xfrm>
          <a:prstGeom prst="rect">
            <a:avLst/>
          </a:prstGeom>
        </p:spPr>
        <p:txBody>
          <a:bodyPr vert="horz" lIns="91440" tIns="45720" rIns="91440" bIns="45720" rtlCol="0" anchor="ctr">
            <a:noAutofit/>
          </a:bodyPr>
          <a:lstStyle>
            <a:lvl1pPr>
              <a:lnSpc>
                <a:spcPct val="90000"/>
              </a:lnSpc>
              <a:spcBef>
                <a:spcPct val="0"/>
              </a:spcBef>
              <a:buNone/>
              <a:defRPr sz="3600">
                <a:solidFill>
                  <a:srgbClr val="FF0000"/>
                </a:solidFill>
                <a:latin typeface="Source Sans Pro" panose="020B0503030403020204" pitchFamily="34" charset="0"/>
                <a:ea typeface="Source Sans Pro" panose="020B0503030403020204" pitchFamily="34" charset="0"/>
                <a:cs typeface="+mj-cs"/>
              </a:defRPr>
            </a:lvl1pPr>
          </a:lstStyle>
          <a:p>
            <a:r>
              <a:rPr lang="fr-FR" noProof="0" dirty="0">
                <a:solidFill>
                  <a:schemeClr val="tx1"/>
                </a:solidFill>
              </a:rPr>
              <a:t>Émaciation selon la province</a:t>
            </a:r>
            <a:endParaRPr lang="fr-FR" dirty="0">
              <a:solidFill>
                <a:schemeClr val="tx1"/>
              </a:solidFill>
            </a:endParaRPr>
          </a:p>
        </p:txBody>
      </p:sp>
      <p:sp>
        <p:nvSpPr>
          <p:cNvPr id="1046" name="TextBox 1045">
            <a:extLst>
              <a:ext uri="{FF2B5EF4-FFF2-40B4-BE49-F238E27FC236}">
                <a16:creationId xmlns:a16="http://schemas.microsoft.com/office/drawing/2014/main" id="{8A57591F-F75D-FBB3-BD7E-757A1AFC2F44}"/>
              </a:ext>
            </a:extLst>
          </p:cNvPr>
          <p:cNvSpPr txBox="1"/>
          <p:nvPr/>
        </p:nvSpPr>
        <p:spPr>
          <a:xfrm>
            <a:off x="310478" y="4109340"/>
            <a:ext cx="1750452" cy="1251872"/>
          </a:xfrm>
          <a:prstGeom prst="rect">
            <a:avLst/>
          </a:prstGeom>
        </p:spPr>
        <p:txBody>
          <a:bodyPr vert="horz" wrap="square" lIns="91440" tIns="45720" rIns="91440" bIns="45720" rtlCol="0" anchor="ctr">
            <a:normAutofit/>
          </a:bodyPr>
          <a:lstStyle/>
          <a:p>
            <a:pPr algn="ctr"/>
            <a:r>
              <a:rPr lang="fr-FR" sz="2400" b="1" dirty="0">
                <a:latin typeface="Source Sans Pro" panose="020B0503030403020204" pitchFamily="34" charset="0"/>
                <a:ea typeface="Source Sans Pro" panose="020B0503030403020204" pitchFamily="34" charset="0"/>
              </a:rPr>
              <a:t>RDC 7 %</a:t>
            </a:r>
          </a:p>
        </p:txBody>
      </p:sp>
      <p:sp>
        <p:nvSpPr>
          <p:cNvPr id="34" name="Freeform: Shape 33">
            <a:extLst>
              <a:ext uri="{FF2B5EF4-FFF2-40B4-BE49-F238E27FC236}">
                <a16:creationId xmlns:a16="http://schemas.microsoft.com/office/drawing/2014/main" id="{270EAB1A-E629-6E4F-7AA4-A9F897F5B294}"/>
              </a:ext>
            </a:extLst>
          </p:cNvPr>
          <p:cNvSpPr/>
          <p:nvPr/>
        </p:nvSpPr>
        <p:spPr>
          <a:xfrm flipV="1">
            <a:off x="6117143" y="1124388"/>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4878B4B5-A677-23A7-6423-53C87BE199DC}"/>
              </a:ext>
            </a:extLst>
          </p:cNvPr>
          <p:cNvSpPr/>
          <p:nvPr/>
        </p:nvSpPr>
        <p:spPr>
          <a:xfrm flipV="1">
            <a:off x="4347314" y="2099050"/>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6" name="Freeform: Shape 35">
            <a:extLst>
              <a:ext uri="{FF2B5EF4-FFF2-40B4-BE49-F238E27FC236}">
                <a16:creationId xmlns:a16="http://schemas.microsoft.com/office/drawing/2014/main" id="{A7049F3F-0A4D-078B-B487-2F1CE2E98F66}"/>
              </a:ext>
            </a:extLst>
          </p:cNvPr>
          <p:cNvSpPr/>
          <p:nvPr/>
        </p:nvSpPr>
        <p:spPr>
          <a:xfrm flipV="1">
            <a:off x="7031539" y="5018237"/>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7" name="Freeform: Shape 36">
            <a:extLst>
              <a:ext uri="{FF2B5EF4-FFF2-40B4-BE49-F238E27FC236}">
                <a16:creationId xmlns:a16="http://schemas.microsoft.com/office/drawing/2014/main" id="{731B4279-A0C2-F144-4C31-6C3797116C2D}"/>
              </a:ext>
            </a:extLst>
          </p:cNvPr>
          <p:cNvSpPr/>
          <p:nvPr/>
        </p:nvSpPr>
        <p:spPr>
          <a:xfrm flipV="1">
            <a:off x="6476949" y="4575482"/>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8" name="Freeform: Shape 37">
            <a:extLst>
              <a:ext uri="{FF2B5EF4-FFF2-40B4-BE49-F238E27FC236}">
                <a16:creationId xmlns:a16="http://schemas.microsoft.com/office/drawing/2014/main" id="{199A5906-9917-2EB7-024E-DC01E7B9EAF2}"/>
              </a:ext>
            </a:extLst>
          </p:cNvPr>
          <p:cNvSpPr/>
          <p:nvPr/>
        </p:nvSpPr>
        <p:spPr>
          <a:xfrm flipV="1">
            <a:off x="7451049" y="1177443"/>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39" name="Freeform: Shape 38">
            <a:extLst>
              <a:ext uri="{FF2B5EF4-FFF2-40B4-BE49-F238E27FC236}">
                <a16:creationId xmlns:a16="http://schemas.microsoft.com/office/drawing/2014/main" id="{6E8C6D10-37C2-10F4-7246-4A8C59016828}"/>
              </a:ext>
            </a:extLst>
          </p:cNvPr>
          <p:cNvSpPr/>
          <p:nvPr/>
        </p:nvSpPr>
        <p:spPr>
          <a:xfrm flipV="1">
            <a:off x="7616861" y="1633004"/>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15D1C14E-0FAB-F44D-C53B-7F5A66865624}"/>
              </a:ext>
            </a:extLst>
          </p:cNvPr>
          <p:cNvSpPr/>
          <p:nvPr/>
        </p:nvSpPr>
        <p:spPr>
          <a:xfrm flipV="1">
            <a:off x="5291208" y="3427324"/>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CF6F1D29-BE84-F467-336B-84F46B33EC3D}"/>
              </a:ext>
            </a:extLst>
          </p:cNvPr>
          <p:cNvSpPr/>
          <p:nvPr/>
        </p:nvSpPr>
        <p:spPr>
          <a:xfrm flipV="1">
            <a:off x="5806329" y="3993031"/>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57110D64-1DAE-2E28-D8BD-16389CEB3A00}"/>
              </a:ext>
            </a:extLst>
          </p:cNvPr>
          <p:cNvSpPr/>
          <p:nvPr/>
        </p:nvSpPr>
        <p:spPr>
          <a:xfrm flipV="1">
            <a:off x="6269900" y="4420879"/>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7543C464-7E2A-8146-C4DD-8E03CA705266}"/>
              </a:ext>
            </a:extLst>
          </p:cNvPr>
          <p:cNvSpPr/>
          <p:nvPr/>
        </p:nvSpPr>
        <p:spPr>
          <a:xfrm flipV="1">
            <a:off x="3927545" y="3911815"/>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93D80DA1-F9AF-472A-28F6-D5030518D724}"/>
              </a:ext>
            </a:extLst>
          </p:cNvPr>
          <p:cNvSpPr/>
          <p:nvPr/>
        </p:nvSpPr>
        <p:spPr>
          <a:xfrm flipV="1">
            <a:off x="3051943" y="4016800"/>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34C0E113-1253-131C-C8C7-D2EDA633DD2D}"/>
              </a:ext>
            </a:extLst>
          </p:cNvPr>
          <p:cNvSpPr/>
          <p:nvPr/>
        </p:nvSpPr>
        <p:spPr>
          <a:xfrm flipV="1">
            <a:off x="4230920" y="4003295"/>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9340AD6A-2E1E-1B9C-12C3-D1F39BBB262F}"/>
              </a:ext>
            </a:extLst>
          </p:cNvPr>
          <p:cNvSpPr/>
          <p:nvPr/>
        </p:nvSpPr>
        <p:spPr>
          <a:xfrm flipV="1">
            <a:off x="4332303" y="3691462"/>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46957E7B-A97D-8D95-4C8F-C158BD950166}"/>
              </a:ext>
            </a:extLst>
          </p:cNvPr>
          <p:cNvSpPr/>
          <p:nvPr/>
        </p:nvSpPr>
        <p:spPr>
          <a:xfrm flipV="1">
            <a:off x="6291281" y="4183597"/>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C42508D7-BEA9-7E74-F12E-8EE705E05181}"/>
              </a:ext>
            </a:extLst>
          </p:cNvPr>
          <p:cNvSpPr/>
          <p:nvPr/>
        </p:nvSpPr>
        <p:spPr>
          <a:xfrm flipV="1">
            <a:off x="5910578" y="5023340"/>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DABA216B-F6BB-A4F6-7FBB-B28FEBEE2CAC}"/>
              </a:ext>
            </a:extLst>
          </p:cNvPr>
          <p:cNvSpPr/>
          <p:nvPr/>
        </p:nvSpPr>
        <p:spPr>
          <a:xfrm flipV="1">
            <a:off x="4149793" y="2956138"/>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0" name="Freeform: Shape 49">
            <a:extLst>
              <a:ext uri="{FF2B5EF4-FFF2-40B4-BE49-F238E27FC236}">
                <a16:creationId xmlns:a16="http://schemas.microsoft.com/office/drawing/2014/main" id="{46E7CCC6-2537-A1F1-73B5-A118C152461D}"/>
              </a:ext>
            </a:extLst>
          </p:cNvPr>
          <p:cNvSpPr/>
          <p:nvPr/>
        </p:nvSpPr>
        <p:spPr>
          <a:xfrm flipV="1">
            <a:off x="6763897" y="2739885"/>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E50061C7-3490-4719-9B65-2AEA726CE014}"/>
              </a:ext>
            </a:extLst>
          </p:cNvPr>
          <p:cNvSpPr/>
          <p:nvPr/>
        </p:nvSpPr>
        <p:spPr>
          <a:xfrm flipV="1">
            <a:off x="5149994" y="1737642"/>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52" name="Freeform: Shape 51">
            <a:extLst>
              <a:ext uri="{FF2B5EF4-FFF2-40B4-BE49-F238E27FC236}">
                <a16:creationId xmlns:a16="http://schemas.microsoft.com/office/drawing/2014/main" id="{B972BCCB-4563-F0B3-614B-1741AEC38C03}"/>
              </a:ext>
            </a:extLst>
          </p:cNvPr>
          <p:cNvSpPr/>
          <p:nvPr/>
        </p:nvSpPr>
        <p:spPr>
          <a:xfrm flipV="1">
            <a:off x="7551032" y="2450034"/>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D3E7BAB6-000C-C2D1-9AE1-3D601A7FEB0F}"/>
              </a:ext>
            </a:extLst>
          </p:cNvPr>
          <p:cNvSpPr/>
          <p:nvPr/>
        </p:nvSpPr>
        <p:spPr>
          <a:xfrm flipV="1">
            <a:off x="5091141" y="1193414"/>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783B5043-2004-549E-5E70-20152DFC6FCB}"/>
              </a:ext>
            </a:extLst>
          </p:cNvPr>
          <p:cNvSpPr/>
          <p:nvPr/>
        </p:nvSpPr>
        <p:spPr>
          <a:xfrm flipV="1">
            <a:off x="5935235" y="3244033"/>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1551D6B7-0ED3-5033-6317-A348D538E9D1}"/>
              </a:ext>
            </a:extLst>
          </p:cNvPr>
          <p:cNvSpPr/>
          <p:nvPr/>
        </p:nvSpPr>
        <p:spPr>
          <a:xfrm flipV="1">
            <a:off x="7426231" y="3209935"/>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6" name="Freeform: Shape 55">
            <a:extLst>
              <a:ext uri="{FF2B5EF4-FFF2-40B4-BE49-F238E27FC236}">
                <a16:creationId xmlns:a16="http://schemas.microsoft.com/office/drawing/2014/main" id="{1CBB8B45-7174-627C-1619-EAE204FFBAAE}"/>
              </a:ext>
            </a:extLst>
          </p:cNvPr>
          <p:cNvSpPr/>
          <p:nvPr/>
        </p:nvSpPr>
        <p:spPr>
          <a:xfrm flipV="1">
            <a:off x="4809661" y="1305392"/>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E5C4F2B2-D533-C1B5-F46F-00050F9A3F89}"/>
              </a:ext>
            </a:extLst>
          </p:cNvPr>
          <p:cNvSpPr/>
          <p:nvPr/>
        </p:nvSpPr>
        <p:spPr>
          <a:xfrm flipV="1">
            <a:off x="7162721" y="4232774"/>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9" name="Freeform: Shape 58">
            <a:extLst>
              <a:ext uri="{FF2B5EF4-FFF2-40B4-BE49-F238E27FC236}">
                <a16:creationId xmlns:a16="http://schemas.microsoft.com/office/drawing/2014/main" id="{3179DDC9-1AD9-1B8E-00B5-05FF64861BF4}"/>
              </a:ext>
            </a:extLst>
          </p:cNvPr>
          <p:cNvSpPr/>
          <p:nvPr/>
        </p:nvSpPr>
        <p:spPr>
          <a:xfrm flipV="1">
            <a:off x="6059894" y="2018233"/>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60" name="Freeform: Shape 59">
            <a:extLst>
              <a:ext uri="{FF2B5EF4-FFF2-40B4-BE49-F238E27FC236}">
                <a16:creationId xmlns:a16="http://schemas.microsoft.com/office/drawing/2014/main" id="{9E2964B0-DB28-8295-49DF-2D4493B09350}"/>
              </a:ext>
            </a:extLst>
          </p:cNvPr>
          <p:cNvSpPr/>
          <p:nvPr/>
        </p:nvSpPr>
        <p:spPr>
          <a:xfrm flipV="1">
            <a:off x="5217287" y="2207967"/>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61" name="TextBox 60">
            <a:extLst>
              <a:ext uri="{FF2B5EF4-FFF2-40B4-BE49-F238E27FC236}">
                <a16:creationId xmlns:a16="http://schemas.microsoft.com/office/drawing/2014/main" id="{99FF1F2A-C245-5E85-6A70-5CF7B81B64F5}"/>
              </a:ext>
            </a:extLst>
          </p:cNvPr>
          <p:cNvSpPr txBox="1"/>
          <p:nvPr/>
        </p:nvSpPr>
        <p:spPr>
          <a:xfrm>
            <a:off x="6267364" y="1342405"/>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Bas-Uele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13 %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62" name="TextBox 61">
            <a:extLst>
              <a:ext uri="{FF2B5EF4-FFF2-40B4-BE49-F238E27FC236}">
                <a16:creationId xmlns:a16="http://schemas.microsoft.com/office/drawing/2014/main" id="{7E14B6A2-52DA-3A2F-7D3C-0063D144ACE9}"/>
              </a:ext>
            </a:extLst>
          </p:cNvPr>
          <p:cNvSpPr txBox="1"/>
          <p:nvPr/>
        </p:nvSpPr>
        <p:spPr>
          <a:xfrm>
            <a:off x="4275909" y="5161440"/>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a:t>
            </a:r>
          </a:p>
          <a:p>
            <a:pPr algn="ctr"/>
            <a:r>
              <a:rPr lang="fr-FR" sz="1600" dirty="0">
                <a:latin typeface="Source Sans Pro SemiBold" panose="020B0603030403020204" pitchFamily="34" charset="0"/>
                <a:ea typeface="Source Sans Pro SemiBold" panose="020B0603030403020204" pitchFamily="34" charset="0"/>
              </a:rPr>
              <a:t>5 %</a:t>
            </a:r>
            <a:endParaRPr lang="fr-FR" sz="1600" noProof="0" dirty="0">
              <a:latin typeface="Source Sans Pro SemiBold" panose="020B0603030403020204" pitchFamily="34" charset="0"/>
              <a:ea typeface="Source Sans Pro SemiBold" panose="020B0603030403020204" pitchFamily="34" charset="0"/>
            </a:endParaRPr>
          </a:p>
        </p:txBody>
      </p:sp>
      <p:sp>
        <p:nvSpPr>
          <p:cNvPr id="63" name="TextBox 62">
            <a:extLst>
              <a:ext uri="{FF2B5EF4-FFF2-40B4-BE49-F238E27FC236}">
                <a16:creationId xmlns:a16="http://schemas.microsoft.com/office/drawing/2014/main" id="{EE31CEDE-B6BD-BE9A-EB23-16080AC51AAF}"/>
              </a:ext>
            </a:extLst>
          </p:cNvPr>
          <p:cNvSpPr txBox="1"/>
          <p:nvPr/>
        </p:nvSpPr>
        <p:spPr>
          <a:xfrm>
            <a:off x="4995385" y="5609502"/>
            <a:ext cx="1064509"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a:t>
            </a:r>
          </a:p>
          <a:p>
            <a:pPr algn="ctr"/>
            <a:r>
              <a:rPr lang="fr-FR" sz="1600" dirty="0">
                <a:latin typeface="Source Sans Pro SemiBold" panose="020B0603030403020204" pitchFamily="34" charset="0"/>
                <a:ea typeface="Source Sans Pro SemiBold" panose="020B0603030403020204" pitchFamily="34" charset="0"/>
              </a:rPr>
              <a:t>9</a:t>
            </a:r>
            <a:r>
              <a:rPr lang="fr-FR" sz="1600" noProof="0" dirty="0">
                <a:latin typeface="Source Sans Pro SemiBold" panose="020B0603030403020204" pitchFamily="34" charset="0"/>
                <a:ea typeface="Source Sans Pro SemiBold" panose="020B0603030403020204" pitchFamily="34" charset="0"/>
              </a:rPr>
              <a:t> %</a:t>
            </a:r>
          </a:p>
        </p:txBody>
      </p:sp>
      <p:sp>
        <p:nvSpPr>
          <p:cNvPr id="1024" name="TextBox 1023">
            <a:extLst>
              <a:ext uri="{FF2B5EF4-FFF2-40B4-BE49-F238E27FC236}">
                <a16:creationId xmlns:a16="http://schemas.microsoft.com/office/drawing/2014/main" id="{A82A0283-BFD7-591D-039F-95E3743D4C35}"/>
              </a:ext>
            </a:extLst>
          </p:cNvPr>
          <p:cNvSpPr txBox="1"/>
          <p:nvPr/>
        </p:nvSpPr>
        <p:spPr>
          <a:xfrm>
            <a:off x="7926908" y="4203653"/>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noProof="0" dirty="0">
                <a:latin typeface="Source Sans Pro SemiBold" panose="020B0603030403020204" pitchFamily="34" charset="0"/>
                <a:ea typeface="Source Sans Pro SemiBold" panose="020B0603030403020204" pitchFamily="34" charset="0"/>
              </a:rPr>
              <a:t>8 %</a:t>
            </a:r>
          </a:p>
        </p:txBody>
      </p:sp>
      <p:sp>
        <p:nvSpPr>
          <p:cNvPr id="1025" name="TextBox 1024">
            <a:extLst>
              <a:ext uri="{FF2B5EF4-FFF2-40B4-BE49-F238E27FC236}">
                <a16:creationId xmlns:a16="http://schemas.microsoft.com/office/drawing/2014/main" id="{E4927FBE-FF66-779B-4422-6DCED247384E}"/>
              </a:ext>
            </a:extLst>
          </p:cNvPr>
          <p:cNvSpPr txBox="1"/>
          <p:nvPr/>
        </p:nvSpPr>
        <p:spPr>
          <a:xfrm>
            <a:off x="6383901" y="4812439"/>
            <a:ext cx="1298932" cy="830997"/>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a:t>
            </a:r>
            <a:r>
              <a:rPr lang="fr-FR" sz="1600" noProof="0" dirty="0" err="1">
                <a:solidFill>
                  <a:schemeClr val="bg1"/>
                </a:solidFill>
                <a:latin typeface="Source Sans Pro SemiBold" panose="020B0603030403020204" pitchFamily="34" charset="0"/>
                <a:ea typeface="Source Sans Pro SemiBold" panose="020B0603030403020204" pitchFamily="34" charset="0"/>
              </a:rPr>
              <a:t>Lomami</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8 %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26" name="TextBox 1025">
            <a:extLst>
              <a:ext uri="{FF2B5EF4-FFF2-40B4-BE49-F238E27FC236}">
                <a16:creationId xmlns:a16="http://schemas.microsoft.com/office/drawing/2014/main" id="{B061BE0F-25D5-2548-CAFE-99230A4BF310}"/>
              </a:ext>
            </a:extLst>
          </p:cNvPr>
          <p:cNvSpPr txBox="1"/>
          <p:nvPr/>
        </p:nvSpPr>
        <p:spPr>
          <a:xfrm>
            <a:off x="5871755" y="6138707"/>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a:t>
            </a:r>
          </a:p>
          <a:p>
            <a:pPr algn="ctr"/>
            <a:r>
              <a:rPr lang="fr-FR" sz="1600" noProof="0" dirty="0">
                <a:latin typeface="Source Sans Pro SemiBold" panose="020B0603030403020204" pitchFamily="34" charset="0"/>
                <a:ea typeface="Source Sans Pro SemiBold" panose="020B0603030403020204" pitchFamily="34" charset="0"/>
              </a:rPr>
              <a:t>7 %</a:t>
            </a:r>
          </a:p>
        </p:txBody>
      </p:sp>
      <p:sp>
        <p:nvSpPr>
          <p:cNvPr id="1027" name="TextBox 1026">
            <a:extLst>
              <a:ext uri="{FF2B5EF4-FFF2-40B4-BE49-F238E27FC236}">
                <a16:creationId xmlns:a16="http://schemas.microsoft.com/office/drawing/2014/main" id="{FF9149B1-AEEB-2A9E-128B-869B264EE7E2}"/>
              </a:ext>
            </a:extLst>
          </p:cNvPr>
          <p:cNvSpPr txBox="1"/>
          <p:nvPr/>
        </p:nvSpPr>
        <p:spPr>
          <a:xfrm>
            <a:off x="8082155" y="3686390"/>
            <a:ext cx="98172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a:t>
            </a:r>
          </a:p>
          <a:p>
            <a:pPr algn="ctr"/>
            <a:r>
              <a:rPr lang="fr-FR" sz="1600" dirty="0">
                <a:latin typeface="Source Sans Pro SemiBold" panose="020B0603030403020204" pitchFamily="34" charset="0"/>
                <a:ea typeface="Source Sans Pro SemiBold" panose="020B0603030403020204" pitchFamily="34" charset="0"/>
              </a:rPr>
              <a:t>7 %</a:t>
            </a:r>
            <a:endParaRPr lang="fr-FR" sz="1600" noProof="0" dirty="0">
              <a:latin typeface="Source Sans Pro SemiBold" panose="020B0603030403020204" pitchFamily="34" charset="0"/>
              <a:ea typeface="Source Sans Pro SemiBold" panose="020B0603030403020204" pitchFamily="34" charset="0"/>
            </a:endParaRPr>
          </a:p>
        </p:txBody>
      </p:sp>
      <p:sp>
        <p:nvSpPr>
          <p:cNvPr id="1028" name="TextBox 1027">
            <a:extLst>
              <a:ext uri="{FF2B5EF4-FFF2-40B4-BE49-F238E27FC236}">
                <a16:creationId xmlns:a16="http://schemas.microsoft.com/office/drawing/2014/main" id="{980431D1-6A4E-7FD4-199D-4679E39C85FC}"/>
              </a:ext>
            </a:extLst>
          </p:cNvPr>
          <p:cNvSpPr txBox="1"/>
          <p:nvPr/>
        </p:nvSpPr>
        <p:spPr>
          <a:xfrm>
            <a:off x="7002255" y="4505920"/>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Tanganyika</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5 </a:t>
            </a:r>
            <a:r>
              <a:rPr lang="fr-FR" sz="1600" noProof="0" dirty="0">
                <a:solidFill>
                  <a:schemeClr val="bg1"/>
                </a:solidFill>
                <a:latin typeface="Source Sans Pro SemiBold" panose="020B0603030403020204" pitchFamily="34" charset="0"/>
                <a:ea typeface="Source Sans Pro SemiBold" panose="020B0603030403020204" pitchFamily="34" charset="0"/>
              </a:rPr>
              <a:t>%</a:t>
            </a:r>
          </a:p>
        </p:txBody>
      </p:sp>
      <p:sp>
        <p:nvSpPr>
          <p:cNvPr id="1029" name="TextBox 1028">
            <a:extLst>
              <a:ext uri="{FF2B5EF4-FFF2-40B4-BE49-F238E27FC236}">
                <a16:creationId xmlns:a16="http://schemas.microsoft.com/office/drawing/2014/main" id="{6A71C31D-128A-E52E-117C-540BA917C951}"/>
              </a:ext>
            </a:extLst>
          </p:cNvPr>
          <p:cNvSpPr txBox="1"/>
          <p:nvPr/>
        </p:nvSpPr>
        <p:spPr>
          <a:xfrm>
            <a:off x="7765186" y="5452534"/>
            <a:ext cx="1224384"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a:t>
            </a:r>
          </a:p>
          <a:p>
            <a:pPr algn="ctr"/>
            <a:r>
              <a:rPr lang="fr-FR" sz="1600" noProof="0" dirty="0">
                <a:latin typeface="Source Sans Pro SemiBold" panose="020B0603030403020204" pitchFamily="34" charset="0"/>
                <a:ea typeface="Source Sans Pro SemiBold" panose="020B0603030403020204" pitchFamily="34" charset="0"/>
              </a:rPr>
              <a:t>5 %</a:t>
            </a:r>
          </a:p>
        </p:txBody>
      </p:sp>
      <p:sp>
        <p:nvSpPr>
          <p:cNvPr id="1030" name="TextBox 1029">
            <a:extLst>
              <a:ext uri="{FF2B5EF4-FFF2-40B4-BE49-F238E27FC236}">
                <a16:creationId xmlns:a16="http://schemas.microsoft.com/office/drawing/2014/main" id="{DEFFE76B-346D-7944-019F-14E8483F9AED}"/>
              </a:ext>
            </a:extLst>
          </p:cNvPr>
          <p:cNvSpPr txBox="1"/>
          <p:nvPr/>
        </p:nvSpPr>
        <p:spPr>
          <a:xfrm>
            <a:off x="7779877" y="2600571"/>
            <a:ext cx="107858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a:t>
            </a:r>
          </a:p>
          <a:p>
            <a:pPr algn="ctr"/>
            <a:r>
              <a:rPr lang="fr-FR" sz="1600" noProof="0" dirty="0">
                <a:latin typeface="Source Sans Pro SemiBold" panose="020B0603030403020204" pitchFamily="34" charset="0"/>
                <a:ea typeface="Source Sans Pro SemiBold" panose="020B0603030403020204" pitchFamily="34" charset="0"/>
              </a:rPr>
              <a:t>2 %</a:t>
            </a:r>
          </a:p>
        </p:txBody>
      </p:sp>
      <p:cxnSp>
        <p:nvCxnSpPr>
          <p:cNvPr id="1031" name="Straight Connector 1030">
            <a:extLst>
              <a:ext uri="{FF2B5EF4-FFF2-40B4-BE49-F238E27FC236}">
                <a16:creationId xmlns:a16="http://schemas.microsoft.com/office/drawing/2014/main" id="{7E8042F6-C84D-E1B9-306C-0592092654C9}"/>
              </a:ext>
            </a:extLst>
          </p:cNvPr>
          <p:cNvCxnSpPr>
            <a:cxnSpLocks/>
          </p:cNvCxnSpPr>
          <p:nvPr/>
        </p:nvCxnSpPr>
        <p:spPr>
          <a:xfrm flipH="1">
            <a:off x="5558673" y="4575482"/>
            <a:ext cx="886230" cy="1071335"/>
          </a:xfrm>
          <a:prstGeom prst="line">
            <a:avLst/>
          </a:prstGeom>
        </p:spPr>
        <p:style>
          <a:lnRef idx="1">
            <a:schemeClr val="dk1"/>
          </a:lnRef>
          <a:fillRef idx="0">
            <a:schemeClr val="dk1"/>
          </a:fillRef>
          <a:effectRef idx="0">
            <a:schemeClr val="dk1"/>
          </a:effectRef>
          <a:fontRef idx="minor">
            <a:schemeClr val="tx1"/>
          </a:fontRef>
        </p:style>
      </p:cxnSp>
      <p:sp>
        <p:nvSpPr>
          <p:cNvPr id="1032" name="TextBox 1031">
            <a:extLst>
              <a:ext uri="{FF2B5EF4-FFF2-40B4-BE49-F238E27FC236}">
                <a16:creationId xmlns:a16="http://schemas.microsoft.com/office/drawing/2014/main" id="{936BE074-E9D0-834D-6486-CA0CD0965E7C}"/>
              </a:ext>
            </a:extLst>
          </p:cNvPr>
          <p:cNvSpPr txBox="1"/>
          <p:nvPr/>
        </p:nvSpPr>
        <p:spPr>
          <a:xfrm>
            <a:off x="4205720" y="3256564"/>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Mai-</a:t>
            </a:r>
            <a:r>
              <a:rPr lang="fr-FR" sz="1600" noProof="0" dirty="0" err="1">
                <a:solidFill>
                  <a:schemeClr val="bg1"/>
                </a:solidFill>
                <a:latin typeface="Source Sans Pro SemiBold" panose="020B0603030403020204" pitchFamily="34" charset="0"/>
                <a:ea typeface="Source Sans Pro SemiBold" panose="020B0603030403020204" pitchFamily="34" charset="0"/>
              </a:rPr>
              <a:t>Ndombe</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16 %</a:t>
            </a:r>
          </a:p>
        </p:txBody>
      </p:sp>
      <p:sp>
        <p:nvSpPr>
          <p:cNvPr id="1033" name="TextBox 1032">
            <a:extLst>
              <a:ext uri="{FF2B5EF4-FFF2-40B4-BE49-F238E27FC236}">
                <a16:creationId xmlns:a16="http://schemas.microsoft.com/office/drawing/2014/main" id="{0644406F-B539-15D9-692E-704C4D053130}"/>
              </a:ext>
            </a:extLst>
          </p:cNvPr>
          <p:cNvSpPr txBox="1"/>
          <p:nvPr/>
        </p:nvSpPr>
        <p:spPr>
          <a:xfrm>
            <a:off x="2488195" y="3548952"/>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a:t>
            </a:r>
          </a:p>
          <a:p>
            <a:pPr algn="ctr"/>
            <a:r>
              <a:rPr lang="fr-FR" sz="1600" noProof="0" dirty="0">
                <a:latin typeface="Source Sans Pro SemiBold" panose="020B0603030403020204" pitchFamily="34" charset="0"/>
                <a:ea typeface="Source Sans Pro SemiBold" panose="020B0603030403020204" pitchFamily="34" charset="0"/>
              </a:rPr>
              <a:t>5 %</a:t>
            </a:r>
          </a:p>
        </p:txBody>
      </p:sp>
      <p:sp>
        <p:nvSpPr>
          <p:cNvPr id="1034" name="TextBox 1033">
            <a:extLst>
              <a:ext uri="{FF2B5EF4-FFF2-40B4-BE49-F238E27FC236}">
                <a16:creationId xmlns:a16="http://schemas.microsoft.com/office/drawing/2014/main" id="{25F3BAE1-4A90-C621-40E7-FA1B9FDAB30D}"/>
              </a:ext>
            </a:extLst>
          </p:cNvPr>
          <p:cNvSpPr txBox="1"/>
          <p:nvPr/>
        </p:nvSpPr>
        <p:spPr>
          <a:xfrm>
            <a:off x="2659046" y="4513321"/>
            <a:ext cx="1714293"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Kongo-Central</a:t>
            </a:r>
          </a:p>
          <a:p>
            <a:pPr algn="ctr"/>
            <a:r>
              <a:rPr lang="fr-FR" sz="1600" noProof="0" dirty="0">
                <a:latin typeface="Source Sans Pro SemiBold" panose="020B0603030403020204" pitchFamily="34" charset="0"/>
                <a:ea typeface="Source Sans Pro SemiBold" panose="020B0603030403020204" pitchFamily="34" charset="0"/>
              </a:rPr>
              <a:t>9 %</a:t>
            </a:r>
          </a:p>
        </p:txBody>
      </p:sp>
      <p:sp>
        <p:nvSpPr>
          <p:cNvPr id="1035" name="TextBox 1034">
            <a:extLst>
              <a:ext uri="{FF2B5EF4-FFF2-40B4-BE49-F238E27FC236}">
                <a16:creationId xmlns:a16="http://schemas.microsoft.com/office/drawing/2014/main" id="{0EA1E68E-935C-F5E0-74D8-4AD0189C9A35}"/>
              </a:ext>
            </a:extLst>
          </p:cNvPr>
          <p:cNvSpPr txBox="1"/>
          <p:nvPr/>
        </p:nvSpPr>
        <p:spPr>
          <a:xfrm>
            <a:off x="4286871" y="3925157"/>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Kwilu</a:t>
            </a: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10 %</a:t>
            </a:r>
          </a:p>
        </p:txBody>
      </p:sp>
      <p:sp>
        <p:nvSpPr>
          <p:cNvPr id="1036" name="TextBox 1035">
            <a:extLst>
              <a:ext uri="{FF2B5EF4-FFF2-40B4-BE49-F238E27FC236}">
                <a16:creationId xmlns:a16="http://schemas.microsoft.com/office/drawing/2014/main" id="{D645F945-D833-D6A3-EF8E-72F2DCA32888}"/>
              </a:ext>
            </a:extLst>
          </p:cNvPr>
          <p:cNvSpPr txBox="1"/>
          <p:nvPr/>
        </p:nvSpPr>
        <p:spPr>
          <a:xfrm>
            <a:off x="4102973" y="4568351"/>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Kwango</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15 %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37" name="TextBox 1036">
            <a:extLst>
              <a:ext uri="{FF2B5EF4-FFF2-40B4-BE49-F238E27FC236}">
                <a16:creationId xmlns:a16="http://schemas.microsoft.com/office/drawing/2014/main" id="{A1CF5B0F-1403-9976-56A3-3FADDE97CA4E}"/>
              </a:ext>
            </a:extLst>
          </p:cNvPr>
          <p:cNvSpPr txBox="1"/>
          <p:nvPr/>
        </p:nvSpPr>
        <p:spPr>
          <a:xfrm>
            <a:off x="5019431" y="3998293"/>
            <a:ext cx="1331948"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Kasaï</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15</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cxnSp>
        <p:nvCxnSpPr>
          <p:cNvPr id="1038" name="Straight Connector 1037">
            <a:extLst>
              <a:ext uri="{FF2B5EF4-FFF2-40B4-BE49-F238E27FC236}">
                <a16:creationId xmlns:a16="http://schemas.microsoft.com/office/drawing/2014/main" id="{7B78A5AA-D531-E01E-6CF7-6D13B0DB6029}"/>
              </a:ext>
            </a:extLst>
          </p:cNvPr>
          <p:cNvCxnSpPr>
            <a:cxnSpLocks/>
          </p:cNvCxnSpPr>
          <p:nvPr/>
        </p:nvCxnSpPr>
        <p:spPr>
          <a:xfrm flipH="1" flipV="1">
            <a:off x="3650133" y="3836276"/>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1039" name="TextBox 1038">
            <a:extLst>
              <a:ext uri="{FF2B5EF4-FFF2-40B4-BE49-F238E27FC236}">
                <a16:creationId xmlns:a16="http://schemas.microsoft.com/office/drawing/2014/main" id="{8561378D-A80C-C004-8A53-057AE0E7CA19}"/>
              </a:ext>
            </a:extLst>
          </p:cNvPr>
          <p:cNvSpPr txBox="1"/>
          <p:nvPr/>
        </p:nvSpPr>
        <p:spPr>
          <a:xfrm>
            <a:off x="3568209" y="2298223"/>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a:t>
            </a:r>
          </a:p>
          <a:p>
            <a:pPr algn="ctr"/>
            <a:r>
              <a:rPr lang="fr-FR" sz="1600" dirty="0">
                <a:latin typeface="Source Sans Pro SemiBold" panose="020B0603030403020204" pitchFamily="34" charset="0"/>
                <a:ea typeface="Source Sans Pro SemiBold" panose="020B0603030403020204" pitchFamily="34" charset="0"/>
              </a:rPr>
              <a:t>7 %</a:t>
            </a:r>
            <a:endParaRPr lang="fr-FR" sz="1600" noProof="0" dirty="0">
              <a:latin typeface="Source Sans Pro SemiBold" panose="020B0603030403020204" pitchFamily="34" charset="0"/>
              <a:ea typeface="Source Sans Pro SemiBold" panose="020B0603030403020204" pitchFamily="34" charset="0"/>
            </a:endParaRPr>
          </a:p>
        </p:txBody>
      </p:sp>
      <p:sp>
        <p:nvSpPr>
          <p:cNvPr id="1040" name="TextBox 1039">
            <a:extLst>
              <a:ext uri="{FF2B5EF4-FFF2-40B4-BE49-F238E27FC236}">
                <a16:creationId xmlns:a16="http://schemas.microsoft.com/office/drawing/2014/main" id="{699DE2F6-9D06-47DC-B574-AB7C1F0A6344}"/>
              </a:ext>
            </a:extLst>
          </p:cNvPr>
          <p:cNvSpPr txBox="1"/>
          <p:nvPr/>
        </p:nvSpPr>
        <p:spPr>
          <a:xfrm>
            <a:off x="5104739" y="2727106"/>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Tshuapa</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8</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41" name="TextBox 1040">
            <a:extLst>
              <a:ext uri="{FF2B5EF4-FFF2-40B4-BE49-F238E27FC236}">
                <a16:creationId xmlns:a16="http://schemas.microsoft.com/office/drawing/2014/main" id="{8C35123C-D670-C378-ECC8-6605506A1A72}"/>
              </a:ext>
            </a:extLst>
          </p:cNvPr>
          <p:cNvSpPr txBox="1"/>
          <p:nvPr/>
        </p:nvSpPr>
        <p:spPr>
          <a:xfrm>
            <a:off x="6183341" y="2269373"/>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Tshopo</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9</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42" name="TextBox 1041">
            <a:extLst>
              <a:ext uri="{FF2B5EF4-FFF2-40B4-BE49-F238E27FC236}">
                <a16:creationId xmlns:a16="http://schemas.microsoft.com/office/drawing/2014/main" id="{9A074A98-D034-F420-E302-9838E7F69881}"/>
              </a:ext>
            </a:extLst>
          </p:cNvPr>
          <p:cNvSpPr txBox="1"/>
          <p:nvPr/>
        </p:nvSpPr>
        <p:spPr>
          <a:xfrm>
            <a:off x="7763733" y="3129719"/>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a:t>
            </a:r>
          </a:p>
          <a:p>
            <a:pPr algn="ctr"/>
            <a:r>
              <a:rPr lang="fr-FR" sz="1600" noProof="0" dirty="0">
                <a:latin typeface="Source Sans Pro SemiBold" panose="020B0603030403020204" pitchFamily="34" charset="0"/>
                <a:ea typeface="Source Sans Pro SemiBold" panose="020B0603030403020204" pitchFamily="34" charset="0"/>
              </a:rPr>
              <a:t>9 %</a:t>
            </a:r>
          </a:p>
        </p:txBody>
      </p:sp>
      <p:sp>
        <p:nvSpPr>
          <p:cNvPr id="1043" name="TextBox 1042">
            <a:extLst>
              <a:ext uri="{FF2B5EF4-FFF2-40B4-BE49-F238E27FC236}">
                <a16:creationId xmlns:a16="http://schemas.microsoft.com/office/drawing/2014/main" id="{A22E50A1-07A9-0F1F-F450-A18BC170272E}"/>
              </a:ext>
            </a:extLst>
          </p:cNvPr>
          <p:cNvSpPr txBox="1"/>
          <p:nvPr/>
        </p:nvSpPr>
        <p:spPr>
          <a:xfrm>
            <a:off x="5691798" y="3535967"/>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Sankuru</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6</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44" name="TextBox 1043">
            <a:extLst>
              <a:ext uri="{FF2B5EF4-FFF2-40B4-BE49-F238E27FC236}">
                <a16:creationId xmlns:a16="http://schemas.microsoft.com/office/drawing/2014/main" id="{A10F35A8-8C17-BC26-AFC1-CEAB374B93D1}"/>
              </a:ext>
            </a:extLst>
          </p:cNvPr>
          <p:cNvSpPr txBox="1"/>
          <p:nvPr/>
        </p:nvSpPr>
        <p:spPr>
          <a:xfrm>
            <a:off x="7326392" y="1469502"/>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5 %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45" name="TextBox 1044">
            <a:extLst>
              <a:ext uri="{FF2B5EF4-FFF2-40B4-BE49-F238E27FC236}">
                <a16:creationId xmlns:a16="http://schemas.microsoft.com/office/drawing/2014/main" id="{DCF7B007-24DF-6B98-DCFB-89B1B00E3402}"/>
              </a:ext>
            </a:extLst>
          </p:cNvPr>
          <p:cNvSpPr txBox="1"/>
          <p:nvPr/>
        </p:nvSpPr>
        <p:spPr>
          <a:xfrm>
            <a:off x="3864165" y="992632"/>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6</a:t>
            </a:r>
            <a:r>
              <a:rPr lang="fr-FR" sz="1600" noProof="0" dirty="0">
                <a:latin typeface="Source Sans Pro SemiBold" panose="020B0603030403020204" pitchFamily="34" charset="0"/>
                <a:ea typeface="Source Sans Pro SemiBold" panose="020B0603030403020204" pitchFamily="34" charset="0"/>
              </a:rPr>
              <a:t> %</a:t>
            </a:r>
          </a:p>
        </p:txBody>
      </p:sp>
      <p:sp>
        <p:nvSpPr>
          <p:cNvPr id="1047" name="TextBox 1046">
            <a:extLst>
              <a:ext uri="{FF2B5EF4-FFF2-40B4-BE49-F238E27FC236}">
                <a16:creationId xmlns:a16="http://schemas.microsoft.com/office/drawing/2014/main" id="{ED29B35B-2C7C-5B6C-942B-DF90C5BD16D4}"/>
              </a:ext>
            </a:extLst>
          </p:cNvPr>
          <p:cNvSpPr txBox="1"/>
          <p:nvPr/>
        </p:nvSpPr>
        <p:spPr>
          <a:xfrm>
            <a:off x="5137023" y="915703"/>
            <a:ext cx="133762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a:t>
            </a:r>
          </a:p>
          <a:p>
            <a:pPr algn="ctr"/>
            <a:r>
              <a:rPr lang="fr-FR" sz="1600" dirty="0">
                <a:latin typeface="Source Sans Pro SemiBold" panose="020B0603030403020204" pitchFamily="34" charset="0"/>
                <a:ea typeface="Source Sans Pro SemiBold" panose="020B0603030403020204" pitchFamily="34" charset="0"/>
              </a:rPr>
              <a:t>5</a:t>
            </a:r>
            <a:r>
              <a:rPr lang="fr-FR" sz="1600" noProof="0" dirty="0">
                <a:latin typeface="Source Sans Pro SemiBold" panose="020B0603030403020204" pitchFamily="34" charset="0"/>
                <a:ea typeface="Source Sans Pro SemiBold" panose="020B0603030403020204" pitchFamily="34" charset="0"/>
              </a:rPr>
              <a:t> %</a:t>
            </a:r>
          </a:p>
        </p:txBody>
      </p:sp>
      <p:sp>
        <p:nvSpPr>
          <p:cNvPr id="1048" name="TextBox 1047">
            <a:extLst>
              <a:ext uri="{FF2B5EF4-FFF2-40B4-BE49-F238E27FC236}">
                <a16:creationId xmlns:a16="http://schemas.microsoft.com/office/drawing/2014/main" id="{9769CA08-A7B4-3CB4-443C-BDA547956E72}"/>
              </a:ext>
            </a:extLst>
          </p:cNvPr>
          <p:cNvSpPr txBox="1"/>
          <p:nvPr/>
        </p:nvSpPr>
        <p:spPr>
          <a:xfrm>
            <a:off x="4182833" y="1630449"/>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a:t>
            </a:r>
          </a:p>
          <a:p>
            <a:pPr algn="ctr"/>
            <a:r>
              <a:rPr lang="fr-FR" sz="1600" dirty="0">
                <a:latin typeface="Source Sans Pro SemiBold" panose="020B0603030403020204" pitchFamily="34" charset="0"/>
                <a:ea typeface="Source Sans Pro SemiBold" panose="020B0603030403020204" pitchFamily="34" charset="0"/>
              </a:rPr>
              <a:t>2</a:t>
            </a:r>
            <a:r>
              <a:rPr lang="fr-FR" sz="1600" noProof="0" dirty="0">
                <a:latin typeface="Source Sans Pro SemiBold" panose="020B0603030403020204" pitchFamily="34" charset="0"/>
                <a:ea typeface="Source Sans Pro SemiBold" panose="020B0603030403020204" pitchFamily="34" charset="0"/>
              </a:rPr>
              <a:t> %</a:t>
            </a:r>
          </a:p>
        </p:txBody>
      </p:sp>
      <p:sp>
        <p:nvSpPr>
          <p:cNvPr id="1049" name="TextBox 1048">
            <a:extLst>
              <a:ext uri="{FF2B5EF4-FFF2-40B4-BE49-F238E27FC236}">
                <a16:creationId xmlns:a16="http://schemas.microsoft.com/office/drawing/2014/main" id="{CFEDB99F-D35A-DF8E-56D8-381D6EB91BBD}"/>
              </a:ext>
            </a:extLst>
          </p:cNvPr>
          <p:cNvSpPr txBox="1"/>
          <p:nvPr/>
        </p:nvSpPr>
        <p:spPr>
          <a:xfrm>
            <a:off x="7612268" y="2028256"/>
            <a:ext cx="1003571"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Ituri</a:t>
            </a:r>
          </a:p>
          <a:p>
            <a:pPr algn="ctr"/>
            <a:r>
              <a:rPr lang="fr-FR" sz="1600" dirty="0">
                <a:latin typeface="Source Sans Pro SemiBold" panose="020B0603030403020204" pitchFamily="34" charset="0"/>
                <a:ea typeface="Source Sans Pro SemiBold" panose="020B0603030403020204" pitchFamily="34" charset="0"/>
              </a:rPr>
              <a:t>4</a:t>
            </a:r>
            <a:r>
              <a:rPr lang="fr-FR" sz="1600" noProof="0" dirty="0">
                <a:latin typeface="Source Sans Pro SemiBold" panose="020B0603030403020204" pitchFamily="34" charset="0"/>
                <a:ea typeface="Source Sans Pro SemiBold" panose="020B0603030403020204" pitchFamily="34" charset="0"/>
              </a:rPr>
              <a:t> %</a:t>
            </a:r>
          </a:p>
        </p:txBody>
      </p:sp>
      <p:cxnSp>
        <p:nvCxnSpPr>
          <p:cNvPr id="1050" name="Straight Connector 1049">
            <a:extLst>
              <a:ext uri="{FF2B5EF4-FFF2-40B4-BE49-F238E27FC236}">
                <a16:creationId xmlns:a16="http://schemas.microsoft.com/office/drawing/2014/main" id="{1CAC8C77-2758-2B0D-48A8-EF1D765441CE}"/>
              </a:ext>
            </a:extLst>
          </p:cNvPr>
          <p:cNvCxnSpPr>
            <a:cxnSpLocks/>
          </p:cNvCxnSpPr>
          <p:nvPr/>
        </p:nvCxnSpPr>
        <p:spPr>
          <a:xfrm flipH="1">
            <a:off x="5166358" y="4666169"/>
            <a:ext cx="958055" cy="754374"/>
          </a:xfrm>
          <a:prstGeom prst="line">
            <a:avLst/>
          </a:prstGeom>
        </p:spPr>
        <p:style>
          <a:lnRef idx="1">
            <a:schemeClr val="dk1"/>
          </a:lnRef>
          <a:fillRef idx="0">
            <a:schemeClr val="dk1"/>
          </a:fillRef>
          <a:effectRef idx="0">
            <a:schemeClr val="dk1"/>
          </a:effectRef>
          <a:fontRef idx="minor">
            <a:schemeClr val="tx1"/>
          </a:fontRef>
        </p:style>
      </p:cxnSp>
      <p:pic>
        <p:nvPicPr>
          <p:cNvPr id="64" name="Picture 63" descr="A picture containing text&#10;&#10;Description automatically generated">
            <a:extLst>
              <a:ext uri="{FF2B5EF4-FFF2-40B4-BE49-F238E27FC236}">
                <a16:creationId xmlns:a16="http://schemas.microsoft.com/office/drawing/2014/main" id="{6091E7DF-5D81-49B9-A666-F1325A3176D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17800" y="150312"/>
            <a:ext cx="1386332" cy="674632"/>
          </a:xfrm>
          <a:prstGeom prst="rect">
            <a:avLst/>
          </a:prstGeom>
        </p:spPr>
      </p:pic>
      <p:sp>
        <p:nvSpPr>
          <p:cNvPr id="65" name="Content Placeholder 2">
            <a:extLst>
              <a:ext uri="{FF2B5EF4-FFF2-40B4-BE49-F238E27FC236}">
                <a16:creationId xmlns:a16="http://schemas.microsoft.com/office/drawing/2014/main" id="{EFE7021F-E722-4CC2-AFFD-66F2419B5A93}"/>
              </a:ext>
            </a:extLst>
          </p:cNvPr>
          <p:cNvSpPr txBox="1">
            <a:spLocks/>
          </p:cNvSpPr>
          <p:nvPr/>
        </p:nvSpPr>
        <p:spPr>
          <a:xfrm>
            <a:off x="7279926" y="767633"/>
            <a:ext cx="1939020"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A3E3"/>
                </a:solidFill>
              </a:rPr>
              <a:t>Indicateur</a:t>
            </a:r>
            <a:r>
              <a:rPr lang="en-US" b="1" i="0" dirty="0">
                <a:solidFill>
                  <a:srgbClr val="00A3E3"/>
                </a:solidFill>
              </a:rPr>
              <a:t> 2.2.2</a:t>
            </a:r>
          </a:p>
        </p:txBody>
      </p:sp>
      <p:cxnSp>
        <p:nvCxnSpPr>
          <p:cNvPr id="2" name="Straight Connector 1">
            <a:extLst>
              <a:ext uri="{FF2B5EF4-FFF2-40B4-BE49-F238E27FC236}">
                <a16:creationId xmlns:a16="http://schemas.microsoft.com/office/drawing/2014/main" id="{48DCC1FA-A224-AB48-A203-FC61EB203E12}"/>
              </a:ext>
            </a:extLst>
          </p:cNvPr>
          <p:cNvCxnSpPr>
            <a:cxnSpLocks/>
          </p:cNvCxnSpPr>
          <p:nvPr/>
        </p:nvCxnSpPr>
        <p:spPr>
          <a:xfrm flipH="1">
            <a:off x="7183274" y="3333159"/>
            <a:ext cx="803719" cy="248728"/>
          </a:xfrm>
          <a:prstGeom prst="line">
            <a:avLst/>
          </a:prstGeom>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00F27D72-2F94-3C02-F2D5-77EC7F118631}"/>
              </a:ext>
            </a:extLst>
          </p:cNvPr>
          <p:cNvCxnSpPr>
            <a:cxnSpLocks/>
          </p:cNvCxnSpPr>
          <p:nvPr/>
        </p:nvCxnSpPr>
        <p:spPr>
          <a:xfrm flipH="1">
            <a:off x="6947093" y="4413233"/>
            <a:ext cx="1339424" cy="36492"/>
          </a:xfrm>
          <a:prstGeom prst="line">
            <a:avLst/>
          </a:prstGeom>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60B52BD8-57E5-924C-60C0-C5913C5CB1F8}"/>
              </a:ext>
            </a:extLst>
          </p:cNvPr>
          <p:cNvCxnSpPr>
            <a:cxnSpLocks/>
          </p:cNvCxnSpPr>
          <p:nvPr/>
        </p:nvCxnSpPr>
        <p:spPr>
          <a:xfrm flipH="1" flipV="1">
            <a:off x="4822209" y="1313158"/>
            <a:ext cx="1041638" cy="731832"/>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203801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355107" y="1051458"/>
            <a:ext cx="3060765" cy="1423649"/>
          </a:xfrm>
        </p:spPr>
        <p:txBody>
          <a:bodyPr>
            <a:normAutofit/>
          </a:bodyPr>
          <a:lstStyle/>
          <a:p>
            <a:pPr algn="l"/>
            <a:r>
              <a:rPr lang="fr-FR" noProof="0" dirty="0"/>
              <a:t>Pourcentage d’enfants de moins de 5 ans présentant un surpoids</a:t>
            </a:r>
          </a:p>
        </p:txBody>
      </p:sp>
      <p:sp>
        <p:nvSpPr>
          <p:cNvPr id="8" name="AutoShape 3">
            <a:extLst>
              <a:ext uri="{FF2B5EF4-FFF2-40B4-BE49-F238E27FC236}">
                <a16:creationId xmlns:a16="http://schemas.microsoft.com/office/drawing/2014/main" id="{1A5D5D1F-6AE8-32C3-0DF9-D2F8A96FD892}"/>
              </a:ext>
            </a:extLst>
          </p:cNvPr>
          <p:cNvSpPr>
            <a:spLocks noChangeAspect="1" noChangeArrowheads="1" noTextEdit="1"/>
          </p:cNvSpPr>
          <p:nvPr/>
        </p:nvSpPr>
        <p:spPr bwMode="auto">
          <a:xfrm>
            <a:off x="1839913" y="989013"/>
            <a:ext cx="5886450" cy="588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Title 1">
            <a:extLst>
              <a:ext uri="{FF2B5EF4-FFF2-40B4-BE49-F238E27FC236}">
                <a16:creationId xmlns:a16="http://schemas.microsoft.com/office/drawing/2014/main" id="{DB0E9556-57C4-FB9F-F4ED-4A86F430775C}"/>
              </a:ext>
            </a:extLst>
          </p:cNvPr>
          <p:cNvSpPr txBox="1">
            <a:spLocks/>
          </p:cNvSpPr>
          <p:nvPr/>
        </p:nvSpPr>
        <p:spPr>
          <a:xfrm>
            <a:off x="298555" y="-4901"/>
            <a:ext cx="7160027" cy="1179486"/>
          </a:xfrm>
          <a:prstGeom prst="rect">
            <a:avLst/>
          </a:prstGeom>
        </p:spPr>
        <p:txBody>
          <a:bodyPr vert="horz" lIns="91440" tIns="45720" rIns="91440" bIns="45720" rtlCol="0" anchor="ctr">
            <a:noAutofit/>
          </a:bodyPr>
          <a:lstStyle>
            <a:lvl1pPr>
              <a:lnSpc>
                <a:spcPct val="90000"/>
              </a:lnSpc>
              <a:spcBef>
                <a:spcPct val="0"/>
              </a:spcBef>
              <a:buNone/>
              <a:defRPr sz="3600">
                <a:solidFill>
                  <a:srgbClr val="FF0000"/>
                </a:solidFill>
                <a:latin typeface="Source Sans Pro" panose="020B0503030403020204" pitchFamily="34" charset="0"/>
                <a:ea typeface="Source Sans Pro" panose="020B0503030403020204" pitchFamily="34" charset="0"/>
                <a:cs typeface="+mj-cs"/>
              </a:defRPr>
            </a:lvl1pPr>
          </a:lstStyle>
          <a:p>
            <a:r>
              <a:rPr lang="fr-FR" noProof="0" dirty="0">
                <a:solidFill>
                  <a:schemeClr val="tx1"/>
                </a:solidFill>
              </a:rPr>
              <a:t>Surpoids selon la province</a:t>
            </a:r>
            <a:endParaRPr lang="fr-FR" dirty="0">
              <a:solidFill>
                <a:schemeClr val="tx1"/>
              </a:solidFill>
            </a:endParaRPr>
          </a:p>
        </p:txBody>
      </p:sp>
      <p:sp>
        <p:nvSpPr>
          <p:cNvPr id="1046" name="TextBox 1045">
            <a:extLst>
              <a:ext uri="{FF2B5EF4-FFF2-40B4-BE49-F238E27FC236}">
                <a16:creationId xmlns:a16="http://schemas.microsoft.com/office/drawing/2014/main" id="{8A57591F-F75D-FBB3-BD7E-757A1AFC2F44}"/>
              </a:ext>
            </a:extLst>
          </p:cNvPr>
          <p:cNvSpPr txBox="1"/>
          <p:nvPr/>
        </p:nvSpPr>
        <p:spPr>
          <a:xfrm>
            <a:off x="310478" y="4109340"/>
            <a:ext cx="1750452" cy="1251872"/>
          </a:xfrm>
          <a:prstGeom prst="rect">
            <a:avLst/>
          </a:prstGeom>
        </p:spPr>
        <p:txBody>
          <a:bodyPr vert="horz" wrap="square" lIns="91440" tIns="45720" rIns="91440" bIns="45720" rtlCol="0" anchor="ctr">
            <a:normAutofit/>
          </a:bodyPr>
          <a:lstStyle/>
          <a:p>
            <a:pPr algn="ctr"/>
            <a:r>
              <a:rPr lang="fr-FR" sz="2400" b="1" dirty="0">
                <a:latin typeface="Source Sans Pro" panose="020B0503030403020204" pitchFamily="34" charset="0"/>
                <a:ea typeface="Source Sans Pro" panose="020B0503030403020204" pitchFamily="34" charset="0"/>
              </a:rPr>
              <a:t>RDC 4 %</a:t>
            </a:r>
          </a:p>
        </p:txBody>
      </p:sp>
      <p:sp>
        <p:nvSpPr>
          <p:cNvPr id="34" name="Freeform: Shape 33">
            <a:extLst>
              <a:ext uri="{FF2B5EF4-FFF2-40B4-BE49-F238E27FC236}">
                <a16:creationId xmlns:a16="http://schemas.microsoft.com/office/drawing/2014/main" id="{270EAB1A-E629-6E4F-7AA4-A9F897F5B294}"/>
              </a:ext>
            </a:extLst>
          </p:cNvPr>
          <p:cNvSpPr/>
          <p:nvPr/>
        </p:nvSpPr>
        <p:spPr>
          <a:xfrm flipV="1">
            <a:off x="6117143" y="1124388"/>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4878B4B5-A677-23A7-6423-53C87BE199DC}"/>
              </a:ext>
            </a:extLst>
          </p:cNvPr>
          <p:cNvSpPr/>
          <p:nvPr/>
        </p:nvSpPr>
        <p:spPr>
          <a:xfrm flipV="1">
            <a:off x="4347314" y="2099050"/>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6" name="Freeform: Shape 35">
            <a:extLst>
              <a:ext uri="{FF2B5EF4-FFF2-40B4-BE49-F238E27FC236}">
                <a16:creationId xmlns:a16="http://schemas.microsoft.com/office/drawing/2014/main" id="{A7049F3F-0A4D-078B-B487-2F1CE2E98F66}"/>
              </a:ext>
            </a:extLst>
          </p:cNvPr>
          <p:cNvSpPr/>
          <p:nvPr/>
        </p:nvSpPr>
        <p:spPr>
          <a:xfrm flipV="1">
            <a:off x="7031539" y="5018237"/>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7" name="Freeform: Shape 36">
            <a:extLst>
              <a:ext uri="{FF2B5EF4-FFF2-40B4-BE49-F238E27FC236}">
                <a16:creationId xmlns:a16="http://schemas.microsoft.com/office/drawing/2014/main" id="{731B4279-A0C2-F144-4C31-6C3797116C2D}"/>
              </a:ext>
            </a:extLst>
          </p:cNvPr>
          <p:cNvSpPr/>
          <p:nvPr/>
        </p:nvSpPr>
        <p:spPr>
          <a:xfrm flipV="1">
            <a:off x="6476949" y="4575482"/>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8" name="Freeform: Shape 37">
            <a:extLst>
              <a:ext uri="{FF2B5EF4-FFF2-40B4-BE49-F238E27FC236}">
                <a16:creationId xmlns:a16="http://schemas.microsoft.com/office/drawing/2014/main" id="{199A5906-9917-2EB7-024E-DC01E7B9EAF2}"/>
              </a:ext>
            </a:extLst>
          </p:cNvPr>
          <p:cNvSpPr/>
          <p:nvPr/>
        </p:nvSpPr>
        <p:spPr>
          <a:xfrm flipV="1">
            <a:off x="7451049" y="1177443"/>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39" name="Freeform: Shape 38">
            <a:extLst>
              <a:ext uri="{FF2B5EF4-FFF2-40B4-BE49-F238E27FC236}">
                <a16:creationId xmlns:a16="http://schemas.microsoft.com/office/drawing/2014/main" id="{6E8C6D10-37C2-10F4-7246-4A8C59016828}"/>
              </a:ext>
            </a:extLst>
          </p:cNvPr>
          <p:cNvSpPr/>
          <p:nvPr/>
        </p:nvSpPr>
        <p:spPr>
          <a:xfrm flipV="1">
            <a:off x="7616861" y="1633004"/>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15D1C14E-0FAB-F44D-C53B-7F5A66865624}"/>
              </a:ext>
            </a:extLst>
          </p:cNvPr>
          <p:cNvSpPr/>
          <p:nvPr/>
        </p:nvSpPr>
        <p:spPr>
          <a:xfrm flipV="1">
            <a:off x="5291208" y="3427324"/>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CF6F1D29-BE84-F467-336B-84F46B33EC3D}"/>
              </a:ext>
            </a:extLst>
          </p:cNvPr>
          <p:cNvSpPr/>
          <p:nvPr/>
        </p:nvSpPr>
        <p:spPr>
          <a:xfrm flipV="1">
            <a:off x="5806329" y="3993031"/>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57110D64-1DAE-2E28-D8BD-16389CEB3A00}"/>
              </a:ext>
            </a:extLst>
          </p:cNvPr>
          <p:cNvSpPr/>
          <p:nvPr/>
        </p:nvSpPr>
        <p:spPr>
          <a:xfrm flipV="1">
            <a:off x="6269900" y="4420879"/>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7543C464-7E2A-8146-C4DD-8E03CA705266}"/>
              </a:ext>
            </a:extLst>
          </p:cNvPr>
          <p:cNvSpPr/>
          <p:nvPr/>
        </p:nvSpPr>
        <p:spPr>
          <a:xfrm flipV="1">
            <a:off x="3927545" y="3911815"/>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93D80DA1-F9AF-472A-28F6-D5030518D724}"/>
              </a:ext>
            </a:extLst>
          </p:cNvPr>
          <p:cNvSpPr/>
          <p:nvPr/>
        </p:nvSpPr>
        <p:spPr>
          <a:xfrm flipV="1">
            <a:off x="3051943" y="4016800"/>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34C0E113-1253-131C-C8C7-D2EDA633DD2D}"/>
              </a:ext>
            </a:extLst>
          </p:cNvPr>
          <p:cNvSpPr/>
          <p:nvPr/>
        </p:nvSpPr>
        <p:spPr>
          <a:xfrm flipV="1">
            <a:off x="4230920" y="4003295"/>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9340AD6A-2E1E-1B9C-12C3-D1F39BBB262F}"/>
              </a:ext>
            </a:extLst>
          </p:cNvPr>
          <p:cNvSpPr/>
          <p:nvPr/>
        </p:nvSpPr>
        <p:spPr>
          <a:xfrm flipV="1">
            <a:off x="4332303" y="3691462"/>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46957E7B-A97D-8D95-4C8F-C158BD950166}"/>
              </a:ext>
            </a:extLst>
          </p:cNvPr>
          <p:cNvSpPr/>
          <p:nvPr/>
        </p:nvSpPr>
        <p:spPr>
          <a:xfrm flipV="1">
            <a:off x="6291281" y="4183597"/>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C42508D7-BEA9-7E74-F12E-8EE705E05181}"/>
              </a:ext>
            </a:extLst>
          </p:cNvPr>
          <p:cNvSpPr/>
          <p:nvPr/>
        </p:nvSpPr>
        <p:spPr>
          <a:xfrm flipV="1">
            <a:off x="5910578" y="5023340"/>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DABA216B-F6BB-A4F6-7FBB-B28FEBEE2CAC}"/>
              </a:ext>
            </a:extLst>
          </p:cNvPr>
          <p:cNvSpPr/>
          <p:nvPr/>
        </p:nvSpPr>
        <p:spPr>
          <a:xfrm flipV="1">
            <a:off x="4149793" y="2956138"/>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0" name="Freeform: Shape 49">
            <a:extLst>
              <a:ext uri="{FF2B5EF4-FFF2-40B4-BE49-F238E27FC236}">
                <a16:creationId xmlns:a16="http://schemas.microsoft.com/office/drawing/2014/main" id="{46E7CCC6-2537-A1F1-73B5-A118C152461D}"/>
              </a:ext>
            </a:extLst>
          </p:cNvPr>
          <p:cNvSpPr/>
          <p:nvPr/>
        </p:nvSpPr>
        <p:spPr>
          <a:xfrm flipV="1">
            <a:off x="6763897" y="2739885"/>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E50061C7-3490-4719-9B65-2AEA726CE014}"/>
              </a:ext>
            </a:extLst>
          </p:cNvPr>
          <p:cNvSpPr/>
          <p:nvPr/>
        </p:nvSpPr>
        <p:spPr>
          <a:xfrm flipV="1">
            <a:off x="5149994" y="1737642"/>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52" name="Freeform: Shape 51">
            <a:extLst>
              <a:ext uri="{FF2B5EF4-FFF2-40B4-BE49-F238E27FC236}">
                <a16:creationId xmlns:a16="http://schemas.microsoft.com/office/drawing/2014/main" id="{B972BCCB-4563-F0B3-614B-1741AEC38C03}"/>
              </a:ext>
            </a:extLst>
          </p:cNvPr>
          <p:cNvSpPr/>
          <p:nvPr/>
        </p:nvSpPr>
        <p:spPr>
          <a:xfrm flipV="1">
            <a:off x="7551032" y="2450034"/>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D3E7BAB6-000C-C2D1-9AE1-3D601A7FEB0F}"/>
              </a:ext>
            </a:extLst>
          </p:cNvPr>
          <p:cNvSpPr/>
          <p:nvPr/>
        </p:nvSpPr>
        <p:spPr>
          <a:xfrm flipV="1">
            <a:off x="5091141" y="1193414"/>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783B5043-2004-549E-5E70-20152DFC6FCB}"/>
              </a:ext>
            </a:extLst>
          </p:cNvPr>
          <p:cNvSpPr/>
          <p:nvPr/>
        </p:nvSpPr>
        <p:spPr>
          <a:xfrm flipV="1">
            <a:off x="5935235" y="3244033"/>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1551D6B7-0ED3-5033-6317-A348D538E9D1}"/>
              </a:ext>
            </a:extLst>
          </p:cNvPr>
          <p:cNvSpPr/>
          <p:nvPr/>
        </p:nvSpPr>
        <p:spPr>
          <a:xfrm flipV="1">
            <a:off x="7426231" y="3209935"/>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6" name="Freeform: Shape 55">
            <a:extLst>
              <a:ext uri="{FF2B5EF4-FFF2-40B4-BE49-F238E27FC236}">
                <a16:creationId xmlns:a16="http://schemas.microsoft.com/office/drawing/2014/main" id="{1CBB8B45-7174-627C-1619-EAE204FFBAAE}"/>
              </a:ext>
            </a:extLst>
          </p:cNvPr>
          <p:cNvSpPr/>
          <p:nvPr/>
        </p:nvSpPr>
        <p:spPr>
          <a:xfrm flipV="1">
            <a:off x="4809661" y="1305392"/>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E5C4F2B2-D533-C1B5-F46F-00050F9A3F89}"/>
              </a:ext>
            </a:extLst>
          </p:cNvPr>
          <p:cNvSpPr/>
          <p:nvPr/>
        </p:nvSpPr>
        <p:spPr>
          <a:xfrm flipV="1">
            <a:off x="7162721" y="4232774"/>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9" name="Freeform: Shape 58">
            <a:extLst>
              <a:ext uri="{FF2B5EF4-FFF2-40B4-BE49-F238E27FC236}">
                <a16:creationId xmlns:a16="http://schemas.microsoft.com/office/drawing/2014/main" id="{3179DDC9-1AD9-1B8E-00B5-05FF64861BF4}"/>
              </a:ext>
            </a:extLst>
          </p:cNvPr>
          <p:cNvSpPr/>
          <p:nvPr/>
        </p:nvSpPr>
        <p:spPr>
          <a:xfrm flipV="1">
            <a:off x="6059894" y="2018233"/>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60" name="Freeform: Shape 59">
            <a:extLst>
              <a:ext uri="{FF2B5EF4-FFF2-40B4-BE49-F238E27FC236}">
                <a16:creationId xmlns:a16="http://schemas.microsoft.com/office/drawing/2014/main" id="{9E2964B0-DB28-8295-49DF-2D4493B09350}"/>
              </a:ext>
            </a:extLst>
          </p:cNvPr>
          <p:cNvSpPr/>
          <p:nvPr/>
        </p:nvSpPr>
        <p:spPr>
          <a:xfrm flipV="1">
            <a:off x="5217287" y="2207967"/>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61" name="TextBox 60">
            <a:extLst>
              <a:ext uri="{FF2B5EF4-FFF2-40B4-BE49-F238E27FC236}">
                <a16:creationId xmlns:a16="http://schemas.microsoft.com/office/drawing/2014/main" id="{99FF1F2A-C245-5E85-6A70-5CF7B81B64F5}"/>
              </a:ext>
            </a:extLst>
          </p:cNvPr>
          <p:cNvSpPr txBox="1"/>
          <p:nvPr/>
        </p:nvSpPr>
        <p:spPr>
          <a:xfrm>
            <a:off x="6190042" y="1356857"/>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Bas-Uele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6 %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62" name="TextBox 61">
            <a:extLst>
              <a:ext uri="{FF2B5EF4-FFF2-40B4-BE49-F238E27FC236}">
                <a16:creationId xmlns:a16="http://schemas.microsoft.com/office/drawing/2014/main" id="{7E14B6A2-52DA-3A2F-7D3C-0063D144ACE9}"/>
              </a:ext>
            </a:extLst>
          </p:cNvPr>
          <p:cNvSpPr txBox="1"/>
          <p:nvPr/>
        </p:nvSpPr>
        <p:spPr>
          <a:xfrm>
            <a:off x="4275909" y="5161440"/>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a:t>
            </a:r>
          </a:p>
          <a:p>
            <a:pPr algn="ctr"/>
            <a:r>
              <a:rPr lang="fr-FR" sz="1600" dirty="0">
                <a:latin typeface="Source Sans Pro SemiBold" panose="020B0603030403020204" pitchFamily="34" charset="0"/>
                <a:ea typeface="Source Sans Pro SemiBold" panose="020B0603030403020204" pitchFamily="34" charset="0"/>
              </a:rPr>
              <a:t>3 %</a:t>
            </a:r>
            <a:endParaRPr lang="fr-FR" sz="1600" noProof="0" dirty="0">
              <a:latin typeface="Source Sans Pro SemiBold" panose="020B0603030403020204" pitchFamily="34" charset="0"/>
              <a:ea typeface="Source Sans Pro SemiBold" panose="020B0603030403020204" pitchFamily="34" charset="0"/>
            </a:endParaRPr>
          </a:p>
        </p:txBody>
      </p:sp>
      <p:sp>
        <p:nvSpPr>
          <p:cNvPr id="63" name="TextBox 62">
            <a:extLst>
              <a:ext uri="{FF2B5EF4-FFF2-40B4-BE49-F238E27FC236}">
                <a16:creationId xmlns:a16="http://schemas.microsoft.com/office/drawing/2014/main" id="{EE31CEDE-B6BD-BE9A-EB23-16080AC51AAF}"/>
              </a:ext>
            </a:extLst>
          </p:cNvPr>
          <p:cNvSpPr txBox="1"/>
          <p:nvPr/>
        </p:nvSpPr>
        <p:spPr>
          <a:xfrm>
            <a:off x="4995385" y="5609502"/>
            <a:ext cx="1064509"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a:t>
            </a:r>
          </a:p>
          <a:p>
            <a:pPr algn="ctr"/>
            <a:r>
              <a:rPr lang="fr-FR" sz="1600" noProof="0" dirty="0">
                <a:latin typeface="Source Sans Pro SemiBold" panose="020B0603030403020204" pitchFamily="34" charset="0"/>
                <a:ea typeface="Source Sans Pro SemiBold" panose="020B0603030403020204" pitchFamily="34" charset="0"/>
              </a:rPr>
              <a:t>2 %</a:t>
            </a:r>
          </a:p>
        </p:txBody>
      </p:sp>
      <p:sp>
        <p:nvSpPr>
          <p:cNvPr id="1024" name="TextBox 1023">
            <a:extLst>
              <a:ext uri="{FF2B5EF4-FFF2-40B4-BE49-F238E27FC236}">
                <a16:creationId xmlns:a16="http://schemas.microsoft.com/office/drawing/2014/main" id="{A82A0283-BFD7-591D-039F-95E3743D4C35}"/>
              </a:ext>
            </a:extLst>
          </p:cNvPr>
          <p:cNvSpPr txBox="1"/>
          <p:nvPr/>
        </p:nvSpPr>
        <p:spPr>
          <a:xfrm>
            <a:off x="7868128" y="4082401"/>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3</a:t>
            </a:r>
            <a:r>
              <a:rPr lang="fr-FR" sz="1600" noProof="0" dirty="0">
                <a:latin typeface="Source Sans Pro SemiBold" panose="020B0603030403020204" pitchFamily="34" charset="0"/>
                <a:ea typeface="Source Sans Pro SemiBold" panose="020B0603030403020204" pitchFamily="34" charset="0"/>
              </a:rPr>
              <a:t> %</a:t>
            </a:r>
          </a:p>
        </p:txBody>
      </p:sp>
      <p:sp>
        <p:nvSpPr>
          <p:cNvPr id="1025" name="TextBox 1024">
            <a:extLst>
              <a:ext uri="{FF2B5EF4-FFF2-40B4-BE49-F238E27FC236}">
                <a16:creationId xmlns:a16="http://schemas.microsoft.com/office/drawing/2014/main" id="{E4927FBE-FF66-779B-4422-6DCED247384E}"/>
              </a:ext>
            </a:extLst>
          </p:cNvPr>
          <p:cNvSpPr txBox="1"/>
          <p:nvPr/>
        </p:nvSpPr>
        <p:spPr>
          <a:xfrm>
            <a:off x="6383901" y="4812439"/>
            <a:ext cx="1298932" cy="830997"/>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a:t>
            </a:r>
            <a:r>
              <a:rPr lang="fr-FR" sz="1600" noProof="0" dirty="0" err="1">
                <a:solidFill>
                  <a:schemeClr val="bg1"/>
                </a:solidFill>
                <a:latin typeface="Source Sans Pro SemiBold" panose="020B0603030403020204" pitchFamily="34" charset="0"/>
                <a:ea typeface="Source Sans Pro SemiBold" panose="020B0603030403020204" pitchFamily="34" charset="0"/>
              </a:rPr>
              <a:t>Lomami</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4 %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26" name="TextBox 1025">
            <a:extLst>
              <a:ext uri="{FF2B5EF4-FFF2-40B4-BE49-F238E27FC236}">
                <a16:creationId xmlns:a16="http://schemas.microsoft.com/office/drawing/2014/main" id="{B061BE0F-25D5-2548-CAFE-99230A4BF310}"/>
              </a:ext>
            </a:extLst>
          </p:cNvPr>
          <p:cNvSpPr txBox="1"/>
          <p:nvPr/>
        </p:nvSpPr>
        <p:spPr>
          <a:xfrm>
            <a:off x="5892890" y="615613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a:t>
            </a:r>
          </a:p>
          <a:p>
            <a:pPr algn="ctr"/>
            <a:r>
              <a:rPr lang="fr-FR" sz="1600" dirty="0">
                <a:latin typeface="Source Sans Pro SemiBold" panose="020B0603030403020204" pitchFamily="34" charset="0"/>
                <a:ea typeface="Source Sans Pro SemiBold" panose="020B0603030403020204" pitchFamily="34" charset="0"/>
              </a:rPr>
              <a:t>4</a:t>
            </a:r>
            <a:r>
              <a:rPr lang="fr-FR" sz="1600" noProof="0" dirty="0">
                <a:latin typeface="Source Sans Pro SemiBold" panose="020B0603030403020204" pitchFamily="34" charset="0"/>
                <a:ea typeface="Source Sans Pro SemiBold" panose="020B0603030403020204" pitchFamily="34" charset="0"/>
              </a:rPr>
              <a:t> %</a:t>
            </a:r>
          </a:p>
        </p:txBody>
      </p:sp>
      <p:sp>
        <p:nvSpPr>
          <p:cNvPr id="1027" name="TextBox 1026">
            <a:extLst>
              <a:ext uri="{FF2B5EF4-FFF2-40B4-BE49-F238E27FC236}">
                <a16:creationId xmlns:a16="http://schemas.microsoft.com/office/drawing/2014/main" id="{FF9149B1-AEEB-2A9E-128B-869B264EE7E2}"/>
              </a:ext>
            </a:extLst>
          </p:cNvPr>
          <p:cNvSpPr txBox="1"/>
          <p:nvPr/>
        </p:nvSpPr>
        <p:spPr>
          <a:xfrm>
            <a:off x="8077544" y="3585727"/>
            <a:ext cx="98172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a:t>
            </a:r>
          </a:p>
          <a:p>
            <a:pPr algn="ctr"/>
            <a:r>
              <a:rPr lang="fr-FR" sz="1600" dirty="0">
                <a:latin typeface="Source Sans Pro SemiBold" panose="020B0603030403020204" pitchFamily="34" charset="0"/>
                <a:ea typeface="Source Sans Pro SemiBold" panose="020B0603030403020204" pitchFamily="34" charset="0"/>
              </a:rPr>
              <a:t>7 %</a:t>
            </a:r>
            <a:endParaRPr lang="fr-FR" sz="1600" noProof="0" dirty="0">
              <a:latin typeface="Source Sans Pro SemiBold" panose="020B0603030403020204" pitchFamily="34" charset="0"/>
              <a:ea typeface="Source Sans Pro SemiBold" panose="020B0603030403020204" pitchFamily="34" charset="0"/>
            </a:endParaRPr>
          </a:p>
        </p:txBody>
      </p:sp>
      <p:sp>
        <p:nvSpPr>
          <p:cNvPr id="1028" name="TextBox 1027">
            <a:extLst>
              <a:ext uri="{FF2B5EF4-FFF2-40B4-BE49-F238E27FC236}">
                <a16:creationId xmlns:a16="http://schemas.microsoft.com/office/drawing/2014/main" id="{980431D1-6A4E-7FD4-199D-4679E39C85FC}"/>
              </a:ext>
            </a:extLst>
          </p:cNvPr>
          <p:cNvSpPr txBox="1"/>
          <p:nvPr/>
        </p:nvSpPr>
        <p:spPr>
          <a:xfrm>
            <a:off x="6996626" y="4527211"/>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Tanganyika</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5 </a:t>
            </a:r>
            <a:r>
              <a:rPr lang="fr-FR" sz="1600" noProof="0" dirty="0">
                <a:solidFill>
                  <a:schemeClr val="bg1"/>
                </a:solidFill>
                <a:latin typeface="Source Sans Pro SemiBold" panose="020B0603030403020204" pitchFamily="34" charset="0"/>
                <a:ea typeface="Source Sans Pro SemiBold" panose="020B0603030403020204" pitchFamily="34" charset="0"/>
              </a:rPr>
              <a:t>%</a:t>
            </a:r>
          </a:p>
        </p:txBody>
      </p:sp>
      <p:sp>
        <p:nvSpPr>
          <p:cNvPr id="1029" name="TextBox 1028">
            <a:extLst>
              <a:ext uri="{FF2B5EF4-FFF2-40B4-BE49-F238E27FC236}">
                <a16:creationId xmlns:a16="http://schemas.microsoft.com/office/drawing/2014/main" id="{6A71C31D-128A-E52E-117C-540BA917C951}"/>
              </a:ext>
            </a:extLst>
          </p:cNvPr>
          <p:cNvSpPr txBox="1"/>
          <p:nvPr/>
        </p:nvSpPr>
        <p:spPr>
          <a:xfrm>
            <a:off x="7322699" y="5408630"/>
            <a:ext cx="1224384"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a:t>
            </a:r>
          </a:p>
          <a:p>
            <a:pPr algn="ctr"/>
            <a:r>
              <a:rPr lang="fr-FR" sz="1600" dirty="0">
                <a:latin typeface="Source Sans Pro SemiBold" panose="020B0603030403020204" pitchFamily="34" charset="0"/>
                <a:ea typeface="Source Sans Pro SemiBold" panose="020B0603030403020204" pitchFamily="34" charset="0"/>
              </a:rPr>
              <a:t>3</a:t>
            </a:r>
            <a:r>
              <a:rPr lang="fr-FR" sz="1600" noProof="0" dirty="0">
                <a:latin typeface="Source Sans Pro SemiBold" panose="020B0603030403020204" pitchFamily="34" charset="0"/>
                <a:ea typeface="Source Sans Pro SemiBold" panose="020B0603030403020204" pitchFamily="34" charset="0"/>
              </a:rPr>
              <a:t> %</a:t>
            </a:r>
          </a:p>
        </p:txBody>
      </p:sp>
      <p:sp>
        <p:nvSpPr>
          <p:cNvPr id="1030" name="TextBox 1029">
            <a:extLst>
              <a:ext uri="{FF2B5EF4-FFF2-40B4-BE49-F238E27FC236}">
                <a16:creationId xmlns:a16="http://schemas.microsoft.com/office/drawing/2014/main" id="{DEFFE76B-346D-7944-019F-14E8483F9AED}"/>
              </a:ext>
            </a:extLst>
          </p:cNvPr>
          <p:cNvSpPr txBox="1"/>
          <p:nvPr/>
        </p:nvSpPr>
        <p:spPr>
          <a:xfrm>
            <a:off x="8166747" y="2389898"/>
            <a:ext cx="944797"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a:t>
            </a:r>
          </a:p>
          <a:p>
            <a:pPr algn="ctr"/>
            <a:r>
              <a:rPr lang="fr-FR" sz="1600" noProof="0" dirty="0">
                <a:latin typeface="Source Sans Pro SemiBold" panose="020B0603030403020204" pitchFamily="34" charset="0"/>
                <a:ea typeface="Source Sans Pro SemiBold" panose="020B0603030403020204" pitchFamily="34" charset="0"/>
              </a:rPr>
              <a:t>8 %</a:t>
            </a:r>
          </a:p>
        </p:txBody>
      </p:sp>
      <p:cxnSp>
        <p:nvCxnSpPr>
          <p:cNvPr id="1031" name="Straight Connector 1030">
            <a:extLst>
              <a:ext uri="{FF2B5EF4-FFF2-40B4-BE49-F238E27FC236}">
                <a16:creationId xmlns:a16="http://schemas.microsoft.com/office/drawing/2014/main" id="{7E8042F6-C84D-E1B9-306C-0592092654C9}"/>
              </a:ext>
            </a:extLst>
          </p:cNvPr>
          <p:cNvCxnSpPr>
            <a:cxnSpLocks/>
          </p:cNvCxnSpPr>
          <p:nvPr/>
        </p:nvCxnSpPr>
        <p:spPr>
          <a:xfrm flipH="1">
            <a:off x="5558673" y="4575482"/>
            <a:ext cx="886230" cy="1071335"/>
          </a:xfrm>
          <a:prstGeom prst="line">
            <a:avLst/>
          </a:prstGeom>
        </p:spPr>
        <p:style>
          <a:lnRef idx="1">
            <a:schemeClr val="dk1"/>
          </a:lnRef>
          <a:fillRef idx="0">
            <a:schemeClr val="dk1"/>
          </a:fillRef>
          <a:effectRef idx="0">
            <a:schemeClr val="dk1"/>
          </a:effectRef>
          <a:fontRef idx="minor">
            <a:schemeClr val="tx1"/>
          </a:fontRef>
        </p:style>
      </p:cxnSp>
      <p:sp>
        <p:nvSpPr>
          <p:cNvPr id="1032" name="TextBox 1031">
            <a:extLst>
              <a:ext uri="{FF2B5EF4-FFF2-40B4-BE49-F238E27FC236}">
                <a16:creationId xmlns:a16="http://schemas.microsoft.com/office/drawing/2014/main" id="{936BE074-E9D0-834D-6486-CA0CD0965E7C}"/>
              </a:ext>
            </a:extLst>
          </p:cNvPr>
          <p:cNvSpPr txBox="1"/>
          <p:nvPr/>
        </p:nvSpPr>
        <p:spPr>
          <a:xfrm>
            <a:off x="4205720" y="325656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Mai-</a:t>
            </a:r>
            <a:r>
              <a:rPr lang="fr-FR" sz="1600" noProof="0" dirty="0" err="1">
                <a:latin typeface="Source Sans Pro SemiBold" panose="020B0603030403020204" pitchFamily="34" charset="0"/>
                <a:ea typeface="Source Sans Pro SemiBold" panose="020B0603030403020204" pitchFamily="34" charset="0"/>
              </a:rPr>
              <a:t>Ndombe</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3</a:t>
            </a:r>
            <a:r>
              <a:rPr lang="fr-FR" sz="1600" noProof="0" dirty="0">
                <a:latin typeface="Source Sans Pro SemiBold" panose="020B0603030403020204" pitchFamily="34" charset="0"/>
                <a:ea typeface="Source Sans Pro SemiBold" panose="020B0603030403020204" pitchFamily="34" charset="0"/>
              </a:rPr>
              <a:t> %</a:t>
            </a:r>
          </a:p>
        </p:txBody>
      </p:sp>
      <p:sp>
        <p:nvSpPr>
          <p:cNvPr id="1033" name="TextBox 1032">
            <a:extLst>
              <a:ext uri="{FF2B5EF4-FFF2-40B4-BE49-F238E27FC236}">
                <a16:creationId xmlns:a16="http://schemas.microsoft.com/office/drawing/2014/main" id="{0644406F-B539-15D9-692E-704C4D053130}"/>
              </a:ext>
            </a:extLst>
          </p:cNvPr>
          <p:cNvSpPr txBox="1"/>
          <p:nvPr/>
        </p:nvSpPr>
        <p:spPr>
          <a:xfrm>
            <a:off x="2488195" y="3548952"/>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a:t>
            </a:r>
          </a:p>
          <a:p>
            <a:pPr algn="ctr"/>
            <a:r>
              <a:rPr lang="fr-FR" sz="1600" dirty="0">
                <a:latin typeface="Source Sans Pro SemiBold" panose="020B0603030403020204" pitchFamily="34" charset="0"/>
                <a:ea typeface="Source Sans Pro SemiBold" panose="020B0603030403020204" pitchFamily="34" charset="0"/>
              </a:rPr>
              <a:t>4</a:t>
            </a:r>
            <a:r>
              <a:rPr lang="fr-FR" sz="1600" noProof="0" dirty="0">
                <a:latin typeface="Source Sans Pro SemiBold" panose="020B0603030403020204" pitchFamily="34" charset="0"/>
                <a:ea typeface="Source Sans Pro SemiBold" panose="020B0603030403020204" pitchFamily="34" charset="0"/>
              </a:rPr>
              <a:t> %</a:t>
            </a:r>
          </a:p>
        </p:txBody>
      </p:sp>
      <p:sp>
        <p:nvSpPr>
          <p:cNvPr id="1034" name="TextBox 1033">
            <a:extLst>
              <a:ext uri="{FF2B5EF4-FFF2-40B4-BE49-F238E27FC236}">
                <a16:creationId xmlns:a16="http://schemas.microsoft.com/office/drawing/2014/main" id="{25F3BAE1-4A90-C621-40E7-FA1B9FDAB30D}"/>
              </a:ext>
            </a:extLst>
          </p:cNvPr>
          <p:cNvSpPr txBox="1"/>
          <p:nvPr/>
        </p:nvSpPr>
        <p:spPr>
          <a:xfrm>
            <a:off x="2628514" y="4512606"/>
            <a:ext cx="1714293"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Kongo-Central</a:t>
            </a:r>
          </a:p>
          <a:p>
            <a:pPr algn="ctr"/>
            <a:r>
              <a:rPr lang="fr-FR" sz="1600" dirty="0">
                <a:latin typeface="Source Sans Pro SemiBold" panose="020B0603030403020204" pitchFamily="34" charset="0"/>
                <a:ea typeface="Source Sans Pro SemiBold" panose="020B0603030403020204" pitchFamily="34" charset="0"/>
              </a:rPr>
              <a:t>3</a:t>
            </a:r>
            <a:r>
              <a:rPr lang="fr-FR" sz="1600" noProof="0" dirty="0">
                <a:latin typeface="Source Sans Pro SemiBold" panose="020B0603030403020204" pitchFamily="34" charset="0"/>
                <a:ea typeface="Source Sans Pro SemiBold" panose="020B0603030403020204" pitchFamily="34" charset="0"/>
              </a:rPr>
              <a:t> %</a:t>
            </a:r>
          </a:p>
        </p:txBody>
      </p:sp>
      <p:sp>
        <p:nvSpPr>
          <p:cNvPr id="1035" name="TextBox 1034">
            <a:extLst>
              <a:ext uri="{FF2B5EF4-FFF2-40B4-BE49-F238E27FC236}">
                <a16:creationId xmlns:a16="http://schemas.microsoft.com/office/drawing/2014/main" id="{0EA1E68E-935C-F5E0-74D8-4AD0189C9A35}"/>
              </a:ext>
            </a:extLst>
          </p:cNvPr>
          <p:cNvSpPr txBox="1"/>
          <p:nvPr/>
        </p:nvSpPr>
        <p:spPr>
          <a:xfrm>
            <a:off x="4286871" y="3925157"/>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Kwilu</a:t>
            </a:r>
          </a:p>
          <a:p>
            <a:pPr algn="ctr"/>
            <a:r>
              <a:rPr lang="fr-FR" sz="1600" noProof="0" dirty="0">
                <a:latin typeface="Source Sans Pro SemiBold" panose="020B0603030403020204" pitchFamily="34" charset="0"/>
                <a:ea typeface="Source Sans Pro SemiBold" panose="020B0603030403020204" pitchFamily="34" charset="0"/>
              </a:rPr>
              <a:t>1 %</a:t>
            </a:r>
          </a:p>
        </p:txBody>
      </p:sp>
      <p:sp>
        <p:nvSpPr>
          <p:cNvPr id="1036" name="TextBox 1035">
            <a:extLst>
              <a:ext uri="{FF2B5EF4-FFF2-40B4-BE49-F238E27FC236}">
                <a16:creationId xmlns:a16="http://schemas.microsoft.com/office/drawing/2014/main" id="{D645F945-D833-D6A3-EF8E-72F2DCA32888}"/>
              </a:ext>
            </a:extLst>
          </p:cNvPr>
          <p:cNvSpPr txBox="1"/>
          <p:nvPr/>
        </p:nvSpPr>
        <p:spPr>
          <a:xfrm>
            <a:off x="4056006" y="455351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Kwango</a:t>
            </a:r>
          </a:p>
          <a:p>
            <a:pPr algn="ctr"/>
            <a:r>
              <a:rPr lang="fr-FR" sz="1600" dirty="0">
                <a:latin typeface="Source Sans Pro SemiBold" panose="020B0603030403020204" pitchFamily="34" charset="0"/>
                <a:ea typeface="Source Sans Pro SemiBold" panose="020B0603030403020204" pitchFamily="34" charset="0"/>
              </a:rPr>
              <a:t>2 %</a:t>
            </a:r>
            <a:endParaRPr lang="fr-FR" sz="1600" noProof="0" dirty="0">
              <a:latin typeface="Source Sans Pro SemiBold" panose="020B0603030403020204" pitchFamily="34" charset="0"/>
              <a:ea typeface="Source Sans Pro SemiBold" panose="020B0603030403020204" pitchFamily="34" charset="0"/>
            </a:endParaRPr>
          </a:p>
        </p:txBody>
      </p:sp>
      <p:sp>
        <p:nvSpPr>
          <p:cNvPr id="1037" name="TextBox 1036">
            <a:extLst>
              <a:ext uri="{FF2B5EF4-FFF2-40B4-BE49-F238E27FC236}">
                <a16:creationId xmlns:a16="http://schemas.microsoft.com/office/drawing/2014/main" id="{A1CF5B0F-1403-9976-56A3-3FADDE97CA4E}"/>
              </a:ext>
            </a:extLst>
          </p:cNvPr>
          <p:cNvSpPr txBox="1"/>
          <p:nvPr/>
        </p:nvSpPr>
        <p:spPr>
          <a:xfrm>
            <a:off x="4914513" y="4020364"/>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a:t>
            </a:r>
          </a:p>
          <a:p>
            <a:pPr algn="ctr"/>
            <a:r>
              <a:rPr lang="fr-FR" sz="1600" noProof="0" dirty="0">
                <a:latin typeface="Source Sans Pro SemiBold" panose="020B0603030403020204" pitchFamily="34" charset="0"/>
                <a:ea typeface="Source Sans Pro SemiBold" panose="020B0603030403020204" pitchFamily="34" charset="0"/>
              </a:rPr>
              <a:t>2 %</a:t>
            </a:r>
          </a:p>
        </p:txBody>
      </p:sp>
      <p:cxnSp>
        <p:nvCxnSpPr>
          <p:cNvPr id="1038" name="Straight Connector 1037">
            <a:extLst>
              <a:ext uri="{FF2B5EF4-FFF2-40B4-BE49-F238E27FC236}">
                <a16:creationId xmlns:a16="http://schemas.microsoft.com/office/drawing/2014/main" id="{7B78A5AA-D531-E01E-6CF7-6D13B0DB6029}"/>
              </a:ext>
            </a:extLst>
          </p:cNvPr>
          <p:cNvCxnSpPr>
            <a:cxnSpLocks/>
          </p:cNvCxnSpPr>
          <p:nvPr/>
        </p:nvCxnSpPr>
        <p:spPr>
          <a:xfrm flipH="1" flipV="1">
            <a:off x="3650133" y="3836276"/>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1039" name="TextBox 1038">
            <a:extLst>
              <a:ext uri="{FF2B5EF4-FFF2-40B4-BE49-F238E27FC236}">
                <a16:creationId xmlns:a16="http://schemas.microsoft.com/office/drawing/2014/main" id="{8561378D-A80C-C004-8A53-057AE0E7CA19}"/>
              </a:ext>
            </a:extLst>
          </p:cNvPr>
          <p:cNvSpPr txBox="1"/>
          <p:nvPr/>
        </p:nvSpPr>
        <p:spPr>
          <a:xfrm>
            <a:off x="4160011" y="2356305"/>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a:t>
            </a:r>
          </a:p>
          <a:p>
            <a:pPr algn="ctr"/>
            <a:r>
              <a:rPr lang="fr-FR" sz="1600" dirty="0">
                <a:latin typeface="Source Sans Pro SemiBold" panose="020B0603030403020204" pitchFamily="34" charset="0"/>
                <a:ea typeface="Source Sans Pro SemiBold" panose="020B0603030403020204" pitchFamily="34" charset="0"/>
              </a:rPr>
              <a:t>2 %</a:t>
            </a:r>
            <a:endParaRPr lang="fr-FR" sz="1600" noProof="0" dirty="0">
              <a:latin typeface="Source Sans Pro SemiBold" panose="020B0603030403020204" pitchFamily="34" charset="0"/>
              <a:ea typeface="Source Sans Pro SemiBold" panose="020B0603030403020204" pitchFamily="34" charset="0"/>
            </a:endParaRPr>
          </a:p>
        </p:txBody>
      </p:sp>
      <p:sp>
        <p:nvSpPr>
          <p:cNvPr id="1040" name="TextBox 1039">
            <a:extLst>
              <a:ext uri="{FF2B5EF4-FFF2-40B4-BE49-F238E27FC236}">
                <a16:creationId xmlns:a16="http://schemas.microsoft.com/office/drawing/2014/main" id="{699DE2F6-9D06-47DC-B574-AB7C1F0A6344}"/>
              </a:ext>
            </a:extLst>
          </p:cNvPr>
          <p:cNvSpPr txBox="1"/>
          <p:nvPr/>
        </p:nvSpPr>
        <p:spPr>
          <a:xfrm>
            <a:off x="5104739" y="2727106"/>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Tshuapa</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noProof="0" dirty="0">
                <a:latin typeface="Source Sans Pro SemiBold" panose="020B0603030403020204" pitchFamily="34" charset="0"/>
                <a:ea typeface="Source Sans Pro SemiBold" panose="020B0603030403020204" pitchFamily="34" charset="0"/>
              </a:rPr>
              <a:t>3 %</a:t>
            </a:r>
          </a:p>
        </p:txBody>
      </p:sp>
      <p:sp>
        <p:nvSpPr>
          <p:cNvPr id="1041" name="TextBox 1040">
            <a:extLst>
              <a:ext uri="{FF2B5EF4-FFF2-40B4-BE49-F238E27FC236}">
                <a16:creationId xmlns:a16="http://schemas.microsoft.com/office/drawing/2014/main" id="{8C35123C-D670-C378-ECC8-6605506A1A72}"/>
              </a:ext>
            </a:extLst>
          </p:cNvPr>
          <p:cNvSpPr txBox="1"/>
          <p:nvPr/>
        </p:nvSpPr>
        <p:spPr>
          <a:xfrm>
            <a:off x="6183341" y="2269373"/>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Tshopo</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5 %</a:t>
            </a:r>
          </a:p>
        </p:txBody>
      </p:sp>
      <p:sp>
        <p:nvSpPr>
          <p:cNvPr id="1042" name="TextBox 1041">
            <a:extLst>
              <a:ext uri="{FF2B5EF4-FFF2-40B4-BE49-F238E27FC236}">
                <a16:creationId xmlns:a16="http://schemas.microsoft.com/office/drawing/2014/main" id="{9A074A98-D034-F420-E302-9838E7F69881}"/>
              </a:ext>
            </a:extLst>
          </p:cNvPr>
          <p:cNvSpPr txBox="1"/>
          <p:nvPr/>
        </p:nvSpPr>
        <p:spPr>
          <a:xfrm>
            <a:off x="7839083" y="3116433"/>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a:t>
            </a:r>
          </a:p>
          <a:p>
            <a:pPr algn="ctr"/>
            <a:r>
              <a:rPr lang="fr-FR" sz="1600" dirty="0">
                <a:latin typeface="Source Sans Pro SemiBold" panose="020B0603030403020204" pitchFamily="34" charset="0"/>
                <a:ea typeface="Source Sans Pro SemiBold" panose="020B0603030403020204" pitchFamily="34" charset="0"/>
              </a:rPr>
              <a:t>4</a:t>
            </a:r>
            <a:r>
              <a:rPr lang="fr-FR" sz="1600" noProof="0" dirty="0">
                <a:latin typeface="Source Sans Pro SemiBold" panose="020B0603030403020204" pitchFamily="34" charset="0"/>
                <a:ea typeface="Source Sans Pro SemiBold" panose="020B0603030403020204" pitchFamily="34" charset="0"/>
              </a:rPr>
              <a:t> %</a:t>
            </a:r>
          </a:p>
        </p:txBody>
      </p:sp>
      <p:sp>
        <p:nvSpPr>
          <p:cNvPr id="1043" name="TextBox 1042">
            <a:extLst>
              <a:ext uri="{FF2B5EF4-FFF2-40B4-BE49-F238E27FC236}">
                <a16:creationId xmlns:a16="http://schemas.microsoft.com/office/drawing/2014/main" id="{A22E50A1-07A9-0F1F-F450-A18BC170272E}"/>
              </a:ext>
            </a:extLst>
          </p:cNvPr>
          <p:cNvSpPr txBox="1"/>
          <p:nvPr/>
        </p:nvSpPr>
        <p:spPr>
          <a:xfrm>
            <a:off x="5691798" y="3535967"/>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Sankuru</a:t>
            </a:r>
          </a:p>
          <a:p>
            <a:pPr algn="ctr"/>
            <a:r>
              <a:rPr lang="fr-FR" sz="1600" noProof="0" dirty="0">
                <a:latin typeface="Source Sans Pro SemiBold" panose="020B0603030403020204" pitchFamily="34" charset="0"/>
                <a:ea typeface="Source Sans Pro SemiBold" panose="020B0603030403020204" pitchFamily="34" charset="0"/>
              </a:rPr>
              <a:t>1 %</a:t>
            </a:r>
          </a:p>
        </p:txBody>
      </p:sp>
      <p:sp>
        <p:nvSpPr>
          <p:cNvPr id="1044" name="TextBox 1043">
            <a:extLst>
              <a:ext uri="{FF2B5EF4-FFF2-40B4-BE49-F238E27FC236}">
                <a16:creationId xmlns:a16="http://schemas.microsoft.com/office/drawing/2014/main" id="{A10F35A8-8C17-BC26-AFC1-CEAB374B93D1}"/>
              </a:ext>
            </a:extLst>
          </p:cNvPr>
          <p:cNvSpPr txBox="1"/>
          <p:nvPr/>
        </p:nvSpPr>
        <p:spPr>
          <a:xfrm>
            <a:off x="7326392" y="1469502"/>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Haut-Uele</a:t>
            </a:r>
          </a:p>
          <a:p>
            <a:pPr algn="ctr"/>
            <a:r>
              <a:rPr lang="fr-FR" sz="1600" dirty="0">
                <a:latin typeface="Source Sans Pro SemiBold" panose="020B0603030403020204" pitchFamily="34" charset="0"/>
                <a:ea typeface="Source Sans Pro SemiBold" panose="020B0603030403020204" pitchFamily="34" charset="0"/>
              </a:rPr>
              <a:t>2 %</a:t>
            </a:r>
            <a:endParaRPr lang="fr-FR" sz="1600" noProof="0" dirty="0">
              <a:latin typeface="Source Sans Pro SemiBold" panose="020B0603030403020204" pitchFamily="34" charset="0"/>
              <a:ea typeface="Source Sans Pro SemiBold" panose="020B0603030403020204" pitchFamily="34" charset="0"/>
            </a:endParaRPr>
          </a:p>
        </p:txBody>
      </p:sp>
      <p:sp>
        <p:nvSpPr>
          <p:cNvPr id="1045" name="TextBox 1044">
            <a:extLst>
              <a:ext uri="{FF2B5EF4-FFF2-40B4-BE49-F238E27FC236}">
                <a16:creationId xmlns:a16="http://schemas.microsoft.com/office/drawing/2014/main" id="{DCF7B007-24DF-6B98-DCFB-89B1B00E3402}"/>
              </a:ext>
            </a:extLst>
          </p:cNvPr>
          <p:cNvSpPr txBox="1"/>
          <p:nvPr/>
        </p:nvSpPr>
        <p:spPr>
          <a:xfrm>
            <a:off x="3938454" y="1000615"/>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noProof="0" dirty="0">
                <a:latin typeface="Source Sans Pro SemiBold" panose="020B0603030403020204" pitchFamily="34" charset="0"/>
                <a:ea typeface="Source Sans Pro SemiBold" panose="020B0603030403020204" pitchFamily="34" charset="0"/>
              </a:rPr>
              <a:t>1 %</a:t>
            </a:r>
          </a:p>
        </p:txBody>
      </p:sp>
      <p:sp>
        <p:nvSpPr>
          <p:cNvPr id="1047" name="TextBox 1046">
            <a:extLst>
              <a:ext uri="{FF2B5EF4-FFF2-40B4-BE49-F238E27FC236}">
                <a16:creationId xmlns:a16="http://schemas.microsoft.com/office/drawing/2014/main" id="{ED29B35B-2C7C-5B6C-942B-DF90C5BD16D4}"/>
              </a:ext>
            </a:extLst>
          </p:cNvPr>
          <p:cNvSpPr txBox="1"/>
          <p:nvPr/>
        </p:nvSpPr>
        <p:spPr>
          <a:xfrm>
            <a:off x="5171625" y="935502"/>
            <a:ext cx="133762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a:t>
            </a:r>
          </a:p>
          <a:p>
            <a:pPr algn="ctr"/>
            <a:r>
              <a:rPr lang="fr-FR" sz="1600" noProof="0" dirty="0">
                <a:latin typeface="Source Sans Pro SemiBold" panose="020B0603030403020204" pitchFamily="34" charset="0"/>
                <a:ea typeface="Source Sans Pro SemiBold" panose="020B0603030403020204" pitchFamily="34" charset="0"/>
              </a:rPr>
              <a:t>8 %</a:t>
            </a:r>
          </a:p>
        </p:txBody>
      </p:sp>
      <p:sp>
        <p:nvSpPr>
          <p:cNvPr id="1048" name="TextBox 1047">
            <a:extLst>
              <a:ext uri="{FF2B5EF4-FFF2-40B4-BE49-F238E27FC236}">
                <a16:creationId xmlns:a16="http://schemas.microsoft.com/office/drawing/2014/main" id="{9769CA08-A7B4-3CB4-443C-BDA547956E72}"/>
              </a:ext>
            </a:extLst>
          </p:cNvPr>
          <p:cNvSpPr txBox="1"/>
          <p:nvPr/>
        </p:nvSpPr>
        <p:spPr>
          <a:xfrm>
            <a:off x="4159981" y="1645224"/>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a:t>
            </a:r>
          </a:p>
          <a:p>
            <a:pPr algn="ctr"/>
            <a:r>
              <a:rPr lang="fr-FR" sz="1600" noProof="0" dirty="0">
                <a:latin typeface="Source Sans Pro SemiBold" panose="020B0603030403020204" pitchFamily="34" charset="0"/>
                <a:ea typeface="Source Sans Pro SemiBold" panose="020B0603030403020204" pitchFamily="34" charset="0"/>
              </a:rPr>
              <a:t>3 %</a:t>
            </a:r>
          </a:p>
        </p:txBody>
      </p:sp>
      <p:sp>
        <p:nvSpPr>
          <p:cNvPr id="1049" name="TextBox 1048">
            <a:extLst>
              <a:ext uri="{FF2B5EF4-FFF2-40B4-BE49-F238E27FC236}">
                <a16:creationId xmlns:a16="http://schemas.microsoft.com/office/drawing/2014/main" id="{CFEDB99F-D35A-DF8E-56D8-381D6EB91BBD}"/>
              </a:ext>
            </a:extLst>
          </p:cNvPr>
          <p:cNvSpPr txBox="1"/>
          <p:nvPr/>
        </p:nvSpPr>
        <p:spPr>
          <a:xfrm>
            <a:off x="7572246" y="1992965"/>
            <a:ext cx="1003571"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Ituri</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4</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cxnSp>
        <p:nvCxnSpPr>
          <p:cNvPr id="1050" name="Straight Connector 1049">
            <a:extLst>
              <a:ext uri="{FF2B5EF4-FFF2-40B4-BE49-F238E27FC236}">
                <a16:creationId xmlns:a16="http://schemas.microsoft.com/office/drawing/2014/main" id="{1CAC8C77-2758-2B0D-48A8-EF1D765441CE}"/>
              </a:ext>
            </a:extLst>
          </p:cNvPr>
          <p:cNvCxnSpPr>
            <a:cxnSpLocks/>
          </p:cNvCxnSpPr>
          <p:nvPr/>
        </p:nvCxnSpPr>
        <p:spPr>
          <a:xfrm flipH="1">
            <a:off x="5166358" y="4666169"/>
            <a:ext cx="958055" cy="754374"/>
          </a:xfrm>
          <a:prstGeom prst="line">
            <a:avLst/>
          </a:prstGeom>
        </p:spPr>
        <p:style>
          <a:lnRef idx="1">
            <a:schemeClr val="dk1"/>
          </a:lnRef>
          <a:fillRef idx="0">
            <a:schemeClr val="dk1"/>
          </a:fillRef>
          <a:effectRef idx="0">
            <a:schemeClr val="dk1"/>
          </a:effectRef>
          <a:fontRef idx="minor">
            <a:schemeClr val="tx1"/>
          </a:fontRef>
        </p:style>
      </p:cxnSp>
      <p:pic>
        <p:nvPicPr>
          <p:cNvPr id="64" name="Picture 63" descr="A picture containing text&#10;&#10;Description automatically generated">
            <a:extLst>
              <a:ext uri="{FF2B5EF4-FFF2-40B4-BE49-F238E27FC236}">
                <a16:creationId xmlns:a16="http://schemas.microsoft.com/office/drawing/2014/main" id="{6091E7DF-5D81-49B9-A666-F1325A3176D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17800" y="150312"/>
            <a:ext cx="1386332" cy="674632"/>
          </a:xfrm>
          <a:prstGeom prst="rect">
            <a:avLst/>
          </a:prstGeom>
        </p:spPr>
      </p:pic>
      <p:sp>
        <p:nvSpPr>
          <p:cNvPr id="65" name="Content Placeholder 2">
            <a:extLst>
              <a:ext uri="{FF2B5EF4-FFF2-40B4-BE49-F238E27FC236}">
                <a16:creationId xmlns:a16="http://schemas.microsoft.com/office/drawing/2014/main" id="{EFE7021F-E722-4CC2-AFFD-66F2419B5A93}"/>
              </a:ext>
            </a:extLst>
          </p:cNvPr>
          <p:cNvSpPr txBox="1">
            <a:spLocks/>
          </p:cNvSpPr>
          <p:nvPr/>
        </p:nvSpPr>
        <p:spPr>
          <a:xfrm>
            <a:off x="7279926" y="767633"/>
            <a:ext cx="1939020"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A3E3"/>
                </a:solidFill>
              </a:rPr>
              <a:t>Indicateur</a:t>
            </a:r>
            <a:r>
              <a:rPr lang="en-US" b="1" i="0" dirty="0">
                <a:solidFill>
                  <a:srgbClr val="00A3E3"/>
                </a:solidFill>
              </a:rPr>
              <a:t> 2.2.2</a:t>
            </a:r>
          </a:p>
        </p:txBody>
      </p:sp>
      <p:cxnSp>
        <p:nvCxnSpPr>
          <p:cNvPr id="2" name="Straight Connector 1">
            <a:extLst>
              <a:ext uri="{FF2B5EF4-FFF2-40B4-BE49-F238E27FC236}">
                <a16:creationId xmlns:a16="http://schemas.microsoft.com/office/drawing/2014/main" id="{4F9F52A5-CAB3-356D-E9F9-34D2366714F5}"/>
              </a:ext>
            </a:extLst>
          </p:cNvPr>
          <p:cNvCxnSpPr>
            <a:cxnSpLocks/>
          </p:cNvCxnSpPr>
          <p:nvPr/>
        </p:nvCxnSpPr>
        <p:spPr>
          <a:xfrm flipH="1" flipV="1">
            <a:off x="4919119" y="1300686"/>
            <a:ext cx="921317" cy="730512"/>
          </a:xfrm>
          <a:prstGeom prst="line">
            <a:avLst/>
          </a:prstGeom>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667DA3F7-90D3-39CD-CF24-D346772B6A07}"/>
              </a:ext>
            </a:extLst>
          </p:cNvPr>
          <p:cNvCxnSpPr>
            <a:cxnSpLocks/>
          </p:cNvCxnSpPr>
          <p:nvPr/>
        </p:nvCxnSpPr>
        <p:spPr>
          <a:xfrm flipH="1">
            <a:off x="7228073" y="3393847"/>
            <a:ext cx="1008531" cy="258152"/>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1D948BF-FD67-1C92-D456-4940D5A18DF8}"/>
              </a:ext>
            </a:extLst>
          </p:cNvPr>
          <p:cNvCxnSpPr>
            <a:cxnSpLocks/>
          </p:cNvCxnSpPr>
          <p:nvPr/>
        </p:nvCxnSpPr>
        <p:spPr>
          <a:xfrm flipH="1">
            <a:off x="6942449" y="4266923"/>
            <a:ext cx="1291831" cy="190423"/>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97743157"/>
      </p:ext>
    </p:extLst>
  </p:cSld>
  <p:clrMapOvr>
    <a:masterClrMapping/>
  </p:clrMapOvr>
</p:sld>
</file>

<file path=ppt/theme/theme1.xml><?xml version="1.0" encoding="utf-8"?>
<a:theme xmlns:a="http://schemas.openxmlformats.org/drawingml/2006/main" name="1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AE09DEE16327245B7538AF0464A7905" ma:contentTypeVersion="539" ma:contentTypeDescription="Create a new document." ma:contentTypeScope="" ma:versionID="16be8c5f772cc8aa47e45cb39b55cbaf">
  <xsd:schema xmlns:xsd="http://www.w3.org/2001/XMLSchema" xmlns:xs="http://www.w3.org/2001/XMLSchema" xmlns:p="http://schemas.microsoft.com/office/2006/metadata/properties" xmlns:ns2="d16efad5-0601-4cf0-b7c2-89968258c777" xmlns:ns3="83c4e5ee-5eea-4e8c-8b50-726738bccb6e" xmlns:ns4="fa6a9aea-fb0f-4ddd-aff8-712634b7d5fe" targetNamespace="http://schemas.microsoft.com/office/2006/metadata/properties" ma:root="true" ma:fieldsID="3e792c84d5b1b9544620416dc424fda6" ns2:_="" ns3:_="" ns4:_="">
    <xsd:import namespace="d16efad5-0601-4cf0-b7c2-89968258c777"/>
    <xsd:import namespace="83c4e5ee-5eea-4e8c-8b50-726738bccb6e"/>
    <xsd:import namespace="fa6a9aea-fb0f-4ddd-aff8-712634b7d5fe"/>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Location" minOccurs="0"/>
                <xsd:element ref="ns3:MediaServiceOCR" minOccurs="0"/>
                <xsd:element ref="ns3:MediaServiceAutoKeyPoints" minOccurs="0"/>
                <xsd:element ref="ns3:MediaServiceKeyPoints" minOccurs="0"/>
                <xsd:element ref="ns2:SharedWithUsers" minOccurs="0"/>
                <xsd:element ref="ns2:SharedWithDetails" minOccurs="0"/>
                <xsd:element ref="ns3:MediaLengthInSeconds" minOccurs="0"/>
                <xsd:element ref="ns3:lcf76f155ced4ddcb4097134ff3c332f" minOccurs="0"/>
                <xsd:element ref="ns4: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16efad5-0601-4cf0-b7c2-89968258c77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c4e5ee-5eea-4e8c-8b50-726738bccb6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6856f2ee-118d-42e8-91de-064c9a66b685"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7"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a6a9aea-fb0f-4ddd-aff8-712634b7d5fe" elementFormDefault="qualified">
    <xsd:import namespace="http://schemas.microsoft.com/office/2006/documentManagement/types"/>
    <xsd:import namespace="http://schemas.microsoft.com/office/infopath/2007/PartnerControls"/>
    <xsd:element name="TaxCatchAll" ma:index="26" nillable="true" ma:displayName="Taxonomy Catch All Column" ma:hidden="true" ma:list="{9af71320-1412-4515-a0b2-dc1dac8ea18d}" ma:internalName="TaxCatchAll" ma:showField="CatchAllData" ma:web="d16efad5-0601-4cf0-b7c2-89968258c7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d16efad5-0601-4cf0-b7c2-89968258c777">VMX3MACP777Z-1177381151-48714</_dlc_DocId>
    <_dlc_DocIdUrl xmlns="d16efad5-0601-4cf0-b7c2-89968258c777">
      <Url>https://icfonline.sharepoint.com/sites/ihd-dhs/Dissemination/_layouts/15/DocIdRedir.aspx?ID=VMX3MACP777Z-1177381151-48714</Url>
      <Description>VMX3MACP777Z-1177381151-48714</Description>
    </_dlc_DocIdUrl>
    <TaxCatchAll xmlns="fa6a9aea-fb0f-4ddd-aff8-712634b7d5fe" xsi:nil="true"/>
    <lcf76f155ced4ddcb4097134ff3c332f xmlns="83c4e5ee-5eea-4e8c-8b50-726738bccb6e">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ECD8A0E4-37B0-40DB-9F94-6B3531AE14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16efad5-0601-4cf0-b7c2-89968258c777"/>
    <ds:schemaRef ds:uri="83c4e5ee-5eea-4e8c-8b50-726738bccb6e"/>
    <ds:schemaRef ds:uri="fa6a9aea-fb0f-4ddd-aff8-712634b7d5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8BBB4D1-D007-4369-AB9E-5B8C675DE8C2}">
  <ds:schemaRefs>
    <ds:schemaRef ds:uri="http://schemas.microsoft.com/sharepoint/events"/>
  </ds:schemaRefs>
</ds:datastoreItem>
</file>

<file path=customXml/itemProps3.xml><?xml version="1.0" encoding="utf-8"?>
<ds:datastoreItem xmlns:ds="http://schemas.openxmlformats.org/officeDocument/2006/customXml" ds:itemID="{7A906D3A-AE0C-43AD-9392-3C18C1CB37EA}">
  <ds:schemaRefs>
    <ds:schemaRef ds:uri="http://schemas.microsoft.com/sharepoint/v3/contenttype/forms"/>
  </ds:schemaRefs>
</ds:datastoreItem>
</file>

<file path=customXml/itemProps4.xml><?xml version="1.0" encoding="utf-8"?>
<ds:datastoreItem xmlns:ds="http://schemas.openxmlformats.org/officeDocument/2006/customXml" ds:itemID="{9981E3BE-0910-4E81-BE17-3B9CCC885C4D}">
  <ds:schemaRefs>
    <ds:schemaRef ds:uri="fa6a9aea-fb0f-4ddd-aff8-712634b7d5fe"/>
    <ds:schemaRef ds:uri="http://purl.org/dc/dcmitype/"/>
    <ds:schemaRef ds:uri="d16efad5-0601-4cf0-b7c2-89968258c777"/>
    <ds:schemaRef ds:uri="http://www.w3.org/XML/1998/namespace"/>
    <ds:schemaRef ds:uri="http://schemas.microsoft.com/office/2006/documentManagement/types"/>
    <ds:schemaRef ds:uri="http://purl.org/dc/terms/"/>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83c4e5ee-5eea-4e8c-8b50-726738bccb6e"/>
  </ds:schemaRefs>
</ds:datastoreItem>
</file>

<file path=docMetadata/LabelInfo.xml><?xml version="1.0" encoding="utf-8"?>
<clbl:labelList xmlns:clbl="http://schemas.microsoft.com/office/2020/mipLabelMetadata">
  <clbl:label id="{cf90b97b-be46-4a00-9700-81ce4ff1b7f6}" enabled="0" method="" siteId="{cf90b97b-be46-4a00-9700-81ce4ff1b7f6}" removed="1"/>
</clbl:labelList>
</file>

<file path=docProps/app.xml><?xml version="1.0" encoding="utf-8"?>
<Properties xmlns="http://schemas.openxmlformats.org/officeDocument/2006/extended-properties" xmlns:vt="http://schemas.openxmlformats.org/officeDocument/2006/docPropsVTypes">
  <Template>office theme</Template>
  <TotalTime>15614</TotalTime>
  <Words>2131</Words>
  <Application>Microsoft Office PowerPoint</Application>
  <PresentationFormat>On-screen Show (4:3)</PresentationFormat>
  <Paragraphs>307</Paragraphs>
  <Slides>29</Slides>
  <Notes>14</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29</vt:i4>
      </vt:variant>
    </vt:vector>
  </HeadingPairs>
  <TitlesOfParts>
    <vt:vector size="36" baseType="lpstr">
      <vt:lpstr>Arial</vt:lpstr>
      <vt:lpstr>Calibri</vt:lpstr>
      <vt:lpstr>Source Sans Pro</vt:lpstr>
      <vt:lpstr>Source Sans Pro SemiBold</vt:lpstr>
      <vt:lpstr>1_Custom Design</vt:lpstr>
      <vt:lpstr>2_Custom Design</vt:lpstr>
      <vt:lpstr>3_Custom Design</vt:lpstr>
      <vt:lpstr>PowerPoint Presentation</vt:lpstr>
      <vt:lpstr>PowerPoint Presentation</vt:lpstr>
      <vt:lpstr>Tendances d’indicateurs de mesure  de la croissance de l’enfant</vt:lpstr>
      <vt:lpstr>Indicateurs de mesure de la croissance de l’enfant selon le sexe</vt:lpstr>
      <vt:lpstr>Indicateurs de mesure de la croissance de l’enfant par niveau d’instruction de la mère</vt:lpstr>
      <vt:lpstr>Indicateurs de mesure de la croissance de l’enfant par bien-être économique</vt:lpstr>
      <vt:lpstr>PowerPoint Presentation</vt:lpstr>
      <vt:lpstr>PowerPoint Presentation</vt:lpstr>
      <vt:lpstr>PowerPoint Presentation</vt:lpstr>
      <vt:lpstr>Suivi de la croissance de l’enfant</vt:lpstr>
      <vt:lpstr>PowerPoint Presentation</vt:lpstr>
      <vt:lpstr>Allaitement initial</vt:lpstr>
      <vt:lpstr>Allaitement des enfants de moins de 6 mois</vt:lpstr>
      <vt:lpstr>Introduction d’aliments complémentaires</vt:lpstr>
      <vt:lpstr>Diversification alimentaire minimum selon le milieu de résidence</vt:lpstr>
      <vt:lpstr>Pratiques alimentaires malsaines</vt:lpstr>
      <vt:lpstr>Indicateurs d'évaluation des Pratiques d'Alimentation du Nourrisson et du Jeune Enfant  (PANJE)</vt:lpstr>
      <vt:lpstr>Conseil sur l’alimentation du nourrisson et du jeune enfant</vt:lpstr>
      <vt:lpstr>PowerPoint Presentation</vt:lpstr>
      <vt:lpstr>Prévalence de l’anémie chez les enfants</vt:lpstr>
      <vt:lpstr>Anémie chez les femmes enceintes  et non enceintes</vt:lpstr>
      <vt:lpstr>PowerPoint Presentation</vt:lpstr>
      <vt:lpstr>Suppléments en micronutriments et déparasitage parmi les enfants</vt:lpstr>
      <vt:lpstr>Présence de sel iodé dans le ménage</vt:lpstr>
      <vt:lpstr>PowerPoint Presentation</vt:lpstr>
      <vt:lpstr>État nutritionnel des femmes</vt:lpstr>
      <vt:lpstr>Diversification alimentaire minimum parmi les femmes selon le milieu de résidence</vt:lpstr>
      <vt:lpstr>Consommation d’aliments et de boissons malsaines parmi les femmes selon le milieu de résidence</vt:lpstr>
      <vt:lpstr>Résultats Clés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Balian, Sarah</dc:creator>
  <cp:lastModifiedBy>Behague, Sabina</cp:lastModifiedBy>
  <cp:revision>54</cp:revision>
  <cp:lastPrinted>2024-10-07T09:17:19Z</cp:lastPrinted>
  <dcterms:created xsi:type="dcterms:W3CDTF">2022-12-05T19:39:34Z</dcterms:created>
  <dcterms:modified xsi:type="dcterms:W3CDTF">2024-11-01T17:47:13Z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0x010100DAE09DEE16327245B7538AF0464A7905</vt:lpwstr>
  </property>
  <property fmtid="{D5CDD505-2E9C-101B-9397-08002B2CF9AE}" pid="3" name="_dlc_DocIdItemGuid">
    <vt:lpwstr>8ecfcf55-dca9-4074-959f-81cecb4b062b</vt:lpwstr>
  </property>
  <property fmtid="{D5CDD505-2E9C-101B-9397-08002B2CF9AE}" pid="4" name="MediaServiceImageTags">
    <vt:lpwstr/>
  </property>
</Properties>
</file>

<file path=docProps/thumbnail.jpeg>
</file>